
<file path=[Content_Types].xml><?xml version="1.0" encoding="utf-8"?>
<Types xmlns="http://schemas.openxmlformats.org/package/2006/content-types">
  <Default Extension="jpeg" ContentType="image/jpeg"/>
  <Default Extension="wdp" ContentType="image/vnd.ms-photo"/>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3"/>
  </p:sldMasterIdLst>
  <p:notesMasterIdLst>
    <p:notesMasterId r:id="rId5"/>
  </p:notesMasterIdLst>
  <p:sldIdLst>
    <p:sldId id="294" r:id="rId4"/>
    <p:sldId id="409" r:id="rId6"/>
    <p:sldId id="410" r:id="rId7"/>
    <p:sldId id="295" r:id="rId8"/>
    <p:sldId id="400" r:id="rId9"/>
    <p:sldId id="401" r:id="rId10"/>
    <p:sldId id="402" r:id="rId11"/>
    <p:sldId id="403" r:id="rId12"/>
    <p:sldId id="406" r:id="rId13"/>
    <p:sldId id="405" r:id="rId14"/>
    <p:sldId id="408" r:id="rId15"/>
    <p:sldId id="404" r:id="rId16"/>
    <p:sldId id="299" r:id="rId17"/>
    <p:sldId id="350" r:id="rId18"/>
    <p:sldId id="399" r:id="rId19"/>
    <p:sldId id="351" r:id="rId20"/>
    <p:sldId id="352" r:id="rId21"/>
    <p:sldId id="353" r:id="rId22"/>
    <p:sldId id="357" r:id="rId23"/>
    <p:sldId id="354" r:id="rId24"/>
    <p:sldId id="359" r:id="rId25"/>
    <p:sldId id="360" r:id="rId26"/>
    <p:sldId id="368" r:id="rId27"/>
    <p:sldId id="361" r:id="rId28"/>
    <p:sldId id="362" r:id="rId29"/>
    <p:sldId id="363" r:id="rId30"/>
    <p:sldId id="364" r:id="rId31"/>
    <p:sldId id="365" r:id="rId32"/>
    <p:sldId id="366" r:id="rId33"/>
    <p:sldId id="367" r:id="rId34"/>
    <p:sldId id="369" r:id="rId35"/>
    <p:sldId id="370" r:id="rId36"/>
    <p:sldId id="371" r:id="rId37"/>
    <p:sldId id="372" r:id="rId38"/>
    <p:sldId id="373" r:id="rId39"/>
    <p:sldId id="374" r:id="rId40"/>
    <p:sldId id="375" r:id="rId41"/>
    <p:sldId id="376" r:id="rId42"/>
    <p:sldId id="377" r:id="rId43"/>
    <p:sldId id="378" r:id="rId44"/>
    <p:sldId id="379" r:id="rId45"/>
    <p:sldId id="380" r:id="rId46"/>
    <p:sldId id="381" r:id="rId47"/>
    <p:sldId id="392" r:id="rId48"/>
    <p:sldId id="382" r:id="rId49"/>
    <p:sldId id="383" r:id="rId50"/>
    <p:sldId id="384" r:id="rId51"/>
    <p:sldId id="385" r:id="rId52"/>
    <p:sldId id="386" r:id="rId53"/>
    <p:sldId id="387" r:id="rId54"/>
    <p:sldId id="388" r:id="rId55"/>
    <p:sldId id="389" r:id="rId56"/>
    <p:sldId id="390" r:id="rId57"/>
    <p:sldId id="391" r:id="rId58"/>
    <p:sldId id="298" r:id="rId59"/>
  </p:sldIdLst>
  <p:sldSz cx="12190095" cy="6859270"/>
  <p:notesSz cx="6798945" cy="99294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D94"/>
    <a:srgbClr val="092D3B"/>
    <a:srgbClr val="FE9A08"/>
    <a:srgbClr val="CA032E"/>
    <a:srgbClr val="585858"/>
    <a:srgbClr val="0170C1"/>
    <a:srgbClr val="0660A2"/>
    <a:srgbClr val="0079A4"/>
    <a:srgbClr val="3598DB"/>
    <a:srgbClr val="1983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度样式 1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61" autoAdjust="0"/>
    <p:restoredTop sz="94660"/>
  </p:normalViewPr>
  <p:slideViewPr>
    <p:cSldViewPr snapToGrid="0" showGuides="1">
      <p:cViewPr>
        <p:scale>
          <a:sx n="75" d="100"/>
          <a:sy n="75" d="100"/>
        </p:scale>
        <p:origin x="-978" y="-294"/>
      </p:cViewPr>
      <p:guideLst>
        <p:guide orient="horz" pos="2193"/>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2" Type="http://schemas.openxmlformats.org/officeDocument/2006/relationships/tableStyles" Target="tableStyles.xml"/><Relationship Id="rId61" Type="http://schemas.openxmlformats.org/officeDocument/2006/relationships/viewProps" Target="viewProps.xml"/><Relationship Id="rId60" Type="http://schemas.openxmlformats.org/officeDocument/2006/relationships/presProps" Target="presProps.xml"/><Relationship Id="rId6" Type="http://schemas.openxmlformats.org/officeDocument/2006/relationships/slide" Target="slides/slide2.xml"/><Relationship Id="rId59" Type="http://schemas.openxmlformats.org/officeDocument/2006/relationships/slide" Target="slides/slide55.xml"/><Relationship Id="rId58" Type="http://schemas.openxmlformats.org/officeDocument/2006/relationships/slide" Target="slides/slide54.xml"/><Relationship Id="rId57" Type="http://schemas.openxmlformats.org/officeDocument/2006/relationships/slide" Target="slides/slide53.xml"/><Relationship Id="rId56" Type="http://schemas.openxmlformats.org/officeDocument/2006/relationships/slide" Target="slides/slide52.xml"/><Relationship Id="rId55" Type="http://schemas.openxmlformats.org/officeDocument/2006/relationships/slide" Target="slides/slide51.xml"/><Relationship Id="rId54" Type="http://schemas.openxmlformats.org/officeDocument/2006/relationships/slide" Target="slides/slide50.xml"/><Relationship Id="rId53" Type="http://schemas.openxmlformats.org/officeDocument/2006/relationships/slide" Target="slides/slide49.xml"/><Relationship Id="rId52" Type="http://schemas.openxmlformats.org/officeDocument/2006/relationships/slide" Target="slides/slide48.xml"/><Relationship Id="rId51" Type="http://schemas.openxmlformats.org/officeDocument/2006/relationships/slide" Target="slides/slide47.xml"/><Relationship Id="rId50" Type="http://schemas.openxmlformats.org/officeDocument/2006/relationships/slide" Target="slides/slide46.xml"/><Relationship Id="rId5" Type="http://schemas.openxmlformats.org/officeDocument/2006/relationships/notesMaster" Target="notesMasters/notesMaster1.xml"/><Relationship Id="rId49" Type="http://schemas.openxmlformats.org/officeDocument/2006/relationships/slide" Target="slides/slide45.xml"/><Relationship Id="rId48" Type="http://schemas.openxmlformats.org/officeDocument/2006/relationships/slide" Target="slides/slide44.xml"/><Relationship Id="rId47" Type="http://schemas.openxmlformats.org/officeDocument/2006/relationships/slide" Target="slides/slide43.xml"/><Relationship Id="rId46" Type="http://schemas.openxmlformats.org/officeDocument/2006/relationships/slide" Target="slides/slide42.xml"/><Relationship Id="rId45" Type="http://schemas.openxmlformats.org/officeDocument/2006/relationships/slide" Target="slides/slide41.xml"/><Relationship Id="rId44" Type="http://schemas.openxmlformats.org/officeDocument/2006/relationships/slide" Target="slides/slide40.xml"/><Relationship Id="rId43" Type="http://schemas.openxmlformats.org/officeDocument/2006/relationships/slide" Target="slides/slide39.xml"/><Relationship Id="rId42" Type="http://schemas.openxmlformats.org/officeDocument/2006/relationships/slide" Target="slides/slide38.xml"/><Relationship Id="rId41" Type="http://schemas.openxmlformats.org/officeDocument/2006/relationships/slide" Target="slides/slide37.xml"/><Relationship Id="rId40" Type="http://schemas.openxmlformats.org/officeDocument/2006/relationships/slide" Target="slides/slide36.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9012C8C0-A3D3-487B-AECC-CB6663EAE28D}"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3849D3E0-124D-4DFF-AE99-4EA4CC201DB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4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4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4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4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4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5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5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5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200" dirty="0">
                <a:solidFill>
                  <a:srgbClr val="FFFF00"/>
                </a:solidFill>
                <a:effectLst>
                  <a:outerShdw blurRad="38100" dist="38100" dir="2700000" algn="tl">
                    <a:srgbClr val="000000">
                      <a:alpha val="43137"/>
                    </a:srgbClr>
                  </a:outerShdw>
                </a:effectLst>
                <a:latin typeface="方正大黑简体" panose="02010600030101010101" charset="-122"/>
                <a:ea typeface="方正大黑简体" panose="02010600030101010101" charset="-122"/>
              </a:rPr>
              <a:t>（一）专业技术工作经历（能力）条件 （第九条）</a:t>
            </a:r>
            <a:endParaRPr lang="zh-CN" altLang="en-US" sz="1200" dirty="0">
              <a:effectLst>
                <a:outerShdw blurRad="38100" dist="38100" dir="2700000" algn="tl">
                  <a:srgbClr val="000000">
                    <a:alpha val="43137"/>
                  </a:srgbClr>
                </a:outerShdw>
              </a:effectLst>
              <a:latin typeface="方正大黑简体" panose="02010600030101010101" charset="-122"/>
              <a:ea typeface="方正大黑简体" panose="02010600030101010101" charset="-122"/>
            </a:endParaRPr>
          </a:p>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200" dirty="0">
                <a:solidFill>
                  <a:srgbClr val="FFFF00"/>
                </a:solidFill>
                <a:effectLst>
                  <a:outerShdw blurRad="38100" dist="38100" dir="2700000" algn="tl">
                    <a:srgbClr val="000000">
                      <a:alpha val="43137"/>
                    </a:srgbClr>
                  </a:outerShdw>
                </a:effectLst>
                <a:latin typeface="方正大黑简体" panose="02010600030101010101" charset="-122"/>
                <a:ea typeface="方正大黑简体" panose="02010600030101010101" charset="-122"/>
              </a:rPr>
              <a:t>（一）专业技术工作经历（能力）条件 （第九条）</a:t>
            </a:r>
            <a:endParaRPr lang="zh-CN" altLang="en-US" sz="1200" dirty="0">
              <a:effectLst>
                <a:outerShdw blurRad="38100" dist="38100" dir="2700000" algn="tl">
                  <a:srgbClr val="000000">
                    <a:alpha val="43137"/>
                  </a:srgbClr>
                </a:outerShdw>
              </a:effectLst>
              <a:latin typeface="方正大黑简体" panose="02010600030101010101" charset="-122"/>
              <a:ea typeface="方正大黑简体" panose="02010600030101010101" charset="-122"/>
            </a:endParaRPr>
          </a:p>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200" dirty="0">
                <a:solidFill>
                  <a:srgbClr val="FFFF00"/>
                </a:solidFill>
                <a:effectLst>
                  <a:outerShdw blurRad="38100" dist="38100" dir="2700000" algn="tl">
                    <a:srgbClr val="000000">
                      <a:alpha val="43137"/>
                    </a:srgbClr>
                  </a:outerShdw>
                </a:effectLst>
                <a:latin typeface="方正大黑简体" panose="02010600030101010101" charset="-122"/>
                <a:ea typeface="方正大黑简体" panose="02010600030101010101" charset="-122"/>
              </a:rPr>
              <a:t>（一）专业技术工作经历（能力）条件 （第九条）</a:t>
            </a:r>
            <a:endParaRPr lang="zh-CN" altLang="en-US" sz="1200" dirty="0">
              <a:effectLst>
                <a:outerShdw blurRad="38100" dist="38100" dir="2700000" algn="tl">
                  <a:srgbClr val="000000">
                    <a:alpha val="43137"/>
                  </a:srgbClr>
                </a:outerShdw>
              </a:effectLst>
              <a:latin typeface="方正大黑简体" panose="02010600030101010101" charset="-122"/>
              <a:ea typeface="方正大黑简体" panose="02010600030101010101" charset="-122"/>
            </a:endParaRPr>
          </a:p>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200" dirty="0">
                <a:solidFill>
                  <a:srgbClr val="FFFF00"/>
                </a:solidFill>
                <a:effectLst>
                  <a:outerShdw blurRad="38100" dist="38100" dir="2700000" algn="tl">
                    <a:srgbClr val="000000">
                      <a:alpha val="43137"/>
                    </a:srgbClr>
                  </a:outerShdw>
                </a:effectLst>
                <a:latin typeface="方正大黑简体" panose="02010600030101010101" charset="-122"/>
                <a:ea typeface="方正大黑简体" panose="02010600030101010101" charset="-122"/>
              </a:rPr>
              <a:t>（一）专业技术工作经历（能力）条件 （第九条）</a:t>
            </a:r>
            <a:endParaRPr lang="zh-CN" altLang="en-US" sz="1200" dirty="0">
              <a:effectLst>
                <a:outerShdw blurRad="38100" dist="38100" dir="2700000" algn="tl">
                  <a:srgbClr val="000000">
                    <a:alpha val="43137"/>
                  </a:srgbClr>
                </a:outerShdw>
              </a:effectLst>
              <a:latin typeface="方正大黑简体" panose="02010600030101010101" charset="-122"/>
              <a:ea typeface="方正大黑简体" panose="02010600030101010101" charset="-122"/>
            </a:endParaRPr>
          </a:p>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200" dirty="0">
                <a:solidFill>
                  <a:srgbClr val="FFFF00"/>
                </a:solidFill>
                <a:effectLst>
                  <a:outerShdw blurRad="38100" dist="38100" dir="2700000" algn="tl">
                    <a:srgbClr val="000000">
                      <a:alpha val="43137"/>
                    </a:srgbClr>
                  </a:outerShdw>
                </a:effectLst>
                <a:latin typeface="方正大黑简体" panose="02010600030101010101" charset="-122"/>
                <a:ea typeface="方正大黑简体" panose="02010600030101010101" charset="-122"/>
              </a:rPr>
              <a:t>（一）专业技术工作经历（能力）条件 （第九条）</a:t>
            </a:r>
            <a:endParaRPr lang="zh-CN" altLang="en-US" sz="1200" dirty="0">
              <a:effectLst>
                <a:outerShdw blurRad="38100" dist="38100" dir="2700000" algn="tl">
                  <a:srgbClr val="000000">
                    <a:alpha val="43137"/>
                  </a:srgbClr>
                </a:outerShdw>
              </a:effectLst>
              <a:latin typeface="方正大黑简体" panose="02010600030101010101" charset="-122"/>
              <a:ea typeface="方正大黑简体" panose="02010600030101010101" charset="-122"/>
            </a:endParaRPr>
          </a:p>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200" dirty="0">
                <a:solidFill>
                  <a:srgbClr val="FFFF00"/>
                </a:solidFill>
                <a:effectLst>
                  <a:outerShdw blurRad="38100" dist="38100" dir="2700000" algn="tl">
                    <a:srgbClr val="000000">
                      <a:alpha val="43137"/>
                    </a:srgbClr>
                  </a:outerShdw>
                </a:effectLst>
                <a:latin typeface="方正大黑简体" panose="02010600030101010101" charset="-122"/>
                <a:ea typeface="方正大黑简体" panose="02010600030101010101" charset="-122"/>
              </a:rPr>
              <a:t>（一）专业技术工作经历（能力）条件 （第九条）</a:t>
            </a:r>
            <a:endParaRPr lang="zh-CN" altLang="en-US" sz="1200" dirty="0">
              <a:effectLst>
                <a:outerShdw blurRad="38100" dist="38100" dir="2700000" algn="tl">
                  <a:srgbClr val="000000">
                    <a:alpha val="43137"/>
                  </a:srgbClr>
                </a:outerShdw>
              </a:effectLst>
              <a:latin typeface="方正大黑简体" panose="02010600030101010101" charset="-122"/>
              <a:ea typeface="方正大黑简体" panose="02010600030101010101" charset="-122"/>
            </a:endParaRPr>
          </a:p>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200" dirty="0">
                <a:solidFill>
                  <a:srgbClr val="FFFF00"/>
                </a:solidFill>
                <a:effectLst>
                  <a:outerShdw blurRad="38100" dist="38100" dir="2700000" algn="tl">
                    <a:srgbClr val="000000">
                      <a:alpha val="43137"/>
                    </a:srgbClr>
                  </a:outerShdw>
                </a:effectLst>
                <a:latin typeface="方正大黑简体" panose="02010600030101010101" charset="-122"/>
                <a:ea typeface="方正大黑简体" panose="02010600030101010101" charset="-122"/>
              </a:rPr>
              <a:t>（一）专业技术工作经历（能力）条件 （第九条）</a:t>
            </a:r>
            <a:endParaRPr lang="zh-CN" altLang="en-US" sz="1200" dirty="0">
              <a:effectLst>
                <a:outerShdw blurRad="38100" dist="38100" dir="2700000" algn="tl">
                  <a:srgbClr val="000000">
                    <a:alpha val="43137"/>
                  </a:srgbClr>
                </a:outerShdw>
              </a:effectLst>
              <a:latin typeface="方正大黑简体" panose="02010600030101010101" charset="-122"/>
              <a:ea typeface="方正大黑简体" panose="02010600030101010101" charset="-122"/>
            </a:endParaRPr>
          </a:p>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200" dirty="0">
                <a:solidFill>
                  <a:srgbClr val="FFFF00"/>
                </a:solidFill>
                <a:effectLst>
                  <a:outerShdw blurRad="38100" dist="38100" dir="2700000" algn="tl">
                    <a:srgbClr val="000000">
                      <a:alpha val="43137"/>
                    </a:srgbClr>
                  </a:outerShdw>
                </a:effectLst>
                <a:latin typeface="方正大黑简体" panose="02010600030101010101" charset="-122"/>
                <a:ea typeface="方正大黑简体" panose="02010600030101010101" charset="-122"/>
              </a:rPr>
              <a:t>（一）专业技术工作经历（能力）条件 （第九条）</a:t>
            </a:r>
            <a:endParaRPr lang="zh-CN" altLang="en-US" sz="1200" dirty="0">
              <a:effectLst>
                <a:outerShdw blurRad="38100" dist="38100" dir="2700000" algn="tl">
                  <a:srgbClr val="000000">
                    <a:alpha val="43137"/>
                  </a:srgbClr>
                </a:outerShdw>
              </a:effectLst>
              <a:latin typeface="方正大黑简体" panose="02010600030101010101" charset="-122"/>
              <a:ea typeface="方正大黑简体" panose="02010600030101010101" charset="-122"/>
            </a:endParaRPr>
          </a:p>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200" dirty="0">
                <a:solidFill>
                  <a:srgbClr val="FFFF00"/>
                </a:solidFill>
                <a:effectLst>
                  <a:outerShdw blurRad="38100" dist="38100" dir="2700000" algn="tl">
                    <a:srgbClr val="000000">
                      <a:alpha val="43137"/>
                    </a:srgbClr>
                  </a:outerShdw>
                </a:effectLst>
                <a:latin typeface="方正大黑简体" panose="02010600030101010101" charset="-122"/>
                <a:ea typeface="方正大黑简体" panose="02010600030101010101" charset="-122"/>
              </a:rPr>
              <a:t>（一）专业技术工作经历（能力）条件 （第九条）</a:t>
            </a:r>
            <a:endParaRPr lang="zh-CN" altLang="en-US" sz="1200" dirty="0">
              <a:effectLst>
                <a:outerShdw blurRad="38100" dist="38100" dir="2700000" algn="tl">
                  <a:srgbClr val="000000">
                    <a:alpha val="43137"/>
                  </a:srgbClr>
                </a:outerShdw>
              </a:effectLst>
              <a:latin typeface="方正大黑简体" panose="02010600030101010101" charset="-122"/>
              <a:ea typeface="方正大黑简体" panose="02010600030101010101" charset="-122"/>
            </a:endParaRPr>
          </a:p>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200" dirty="0">
                <a:solidFill>
                  <a:srgbClr val="FFFF00"/>
                </a:solidFill>
                <a:effectLst>
                  <a:outerShdw blurRad="38100" dist="38100" dir="2700000" algn="tl">
                    <a:srgbClr val="000000">
                      <a:alpha val="43137"/>
                    </a:srgbClr>
                  </a:outerShdw>
                </a:effectLst>
                <a:latin typeface="方正大黑简体" panose="02010600030101010101" charset="-122"/>
                <a:ea typeface="方正大黑简体" panose="02010600030101010101" charset="-122"/>
              </a:rPr>
              <a:t>（一）专业技术工作经历（能力）条件 （第九条）</a:t>
            </a:r>
            <a:endParaRPr lang="zh-CN" altLang="en-US" sz="1200" dirty="0">
              <a:effectLst>
                <a:outerShdw blurRad="38100" dist="38100" dir="2700000" algn="tl">
                  <a:srgbClr val="000000">
                    <a:alpha val="43137"/>
                  </a:srgbClr>
                </a:outerShdw>
              </a:effectLst>
              <a:latin typeface="方正大黑简体" panose="02010600030101010101" charset="-122"/>
              <a:ea typeface="方正大黑简体" panose="02010600030101010101" charset="-122"/>
            </a:endParaRPr>
          </a:p>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200" dirty="0">
                <a:solidFill>
                  <a:srgbClr val="FFFF00"/>
                </a:solidFill>
                <a:effectLst>
                  <a:outerShdw blurRad="38100" dist="38100" dir="2700000" algn="tl">
                    <a:srgbClr val="000000">
                      <a:alpha val="43137"/>
                    </a:srgbClr>
                  </a:outerShdw>
                </a:effectLst>
                <a:latin typeface="方正大黑简体" panose="02010600030101010101" charset="-122"/>
                <a:ea typeface="方正大黑简体" panose="02010600030101010101" charset="-122"/>
              </a:rPr>
              <a:t>（一）专业技术工作经历（能力）条件 （第九条）</a:t>
            </a:r>
            <a:endParaRPr lang="zh-CN" altLang="en-US" sz="1200" dirty="0">
              <a:effectLst>
                <a:outerShdw blurRad="38100" dist="38100" dir="2700000" algn="tl">
                  <a:srgbClr val="000000">
                    <a:alpha val="43137"/>
                  </a:srgbClr>
                </a:outerShdw>
              </a:effectLst>
              <a:latin typeface="方正大黑简体" panose="02010600030101010101" charset="-122"/>
              <a:ea typeface="方正大黑简体" panose="02010600030101010101" charset="-122"/>
            </a:endParaRPr>
          </a:p>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200" dirty="0">
                <a:solidFill>
                  <a:srgbClr val="FFFF00"/>
                </a:solidFill>
                <a:effectLst>
                  <a:outerShdw blurRad="38100" dist="38100" dir="2700000" algn="tl">
                    <a:srgbClr val="000000">
                      <a:alpha val="43137"/>
                    </a:srgbClr>
                  </a:outerShdw>
                </a:effectLst>
                <a:latin typeface="方正大黑简体" panose="02010600030101010101" charset="-122"/>
                <a:ea typeface="方正大黑简体" panose="02010600030101010101" charset="-122"/>
              </a:rPr>
              <a:t>（一）专业技术工作经历（能力）条件 （第九条）</a:t>
            </a:r>
            <a:endParaRPr lang="zh-CN" altLang="en-US" sz="1200" dirty="0">
              <a:effectLst>
                <a:outerShdw blurRad="38100" dist="38100" dir="2700000" algn="tl">
                  <a:srgbClr val="000000">
                    <a:alpha val="43137"/>
                  </a:srgbClr>
                </a:outerShdw>
              </a:effectLst>
              <a:latin typeface="方正大黑简体" panose="02010600030101010101" charset="-122"/>
              <a:ea typeface="方正大黑简体" panose="02010600030101010101" charset="-122"/>
            </a:endParaRPr>
          </a:p>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200" dirty="0">
                <a:solidFill>
                  <a:srgbClr val="FFFF00"/>
                </a:solidFill>
                <a:effectLst>
                  <a:outerShdw blurRad="38100" dist="38100" dir="2700000" algn="tl">
                    <a:srgbClr val="000000">
                      <a:alpha val="43137"/>
                    </a:srgbClr>
                  </a:outerShdw>
                </a:effectLst>
                <a:latin typeface="方正大黑简体" panose="02010600030101010101" charset="-122"/>
                <a:ea typeface="方正大黑简体" panose="02010600030101010101" charset="-122"/>
              </a:rPr>
              <a:t>（一）专业技术工作经历（能力）条件 （第九条）</a:t>
            </a:r>
            <a:endParaRPr lang="zh-CN" altLang="en-US" sz="1200" dirty="0">
              <a:effectLst>
                <a:outerShdw blurRad="38100" dist="38100" dir="2700000" algn="tl">
                  <a:srgbClr val="000000">
                    <a:alpha val="43137"/>
                  </a:srgbClr>
                </a:outerShdw>
              </a:effectLst>
              <a:latin typeface="方正大黑简体" panose="02010600030101010101" charset="-122"/>
              <a:ea typeface="方正大黑简体" panose="02010600030101010101" charset="-122"/>
            </a:endParaRPr>
          </a:p>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200" dirty="0">
                <a:solidFill>
                  <a:srgbClr val="FFFF00"/>
                </a:solidFill>
                <a:effectLst>
                  <a:outerShdw blurRad="38100" dist="38100" dir="2700000" algn="tl">
                    <a:srgbClr val="000000">
                      <a:alpha val="43137"/>
                    </a:srgbClr>
                  </a:outerShdw>
                </a:effectLst>
                <a:latin typeface="方正大黑简体" panose="02010600030101010101" charset="-122"/>
                <a:ea typeface="方正大黑简体" panose="02010600030101010101" charset="-122"/>
              </a:rPr>
              <a:t>（一）专业技术工作经历（能力）条件 （第九条）</a:t>
            </a:r>
            <a:endParaRPr lang="zh-CN" altLang="en-US" sz="1200" dirty="0">
              <a:effectLst>
                <a:outerShdw blurRad="38100" dist="38100" dir="2700000" algn="tl">
                  <a:srgbClr val="000000">
                    <a:alpha val="43137"/>
                  </a:srgbClr>
                </a:outerShdw>
              </a:effectLst>
              <a:latin typeface="方正大黑简体" panose="02010600030101010101" charset="-122"/>
              <a:ea typeface="方正大黑简体" panose="02010600030101010101" charset="-122"/>
            </a:endParaRPr>
          </a:p>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200" dirty="0">
                <a:solidFill>
                  <a:srgbClr val="FFFF00"/>
                </a:solidFill>
                <a:effectLst>
                  <a:outerShdw blurRad="38100" dist="38100" dir="2700000" algn="tl">
                    <a:srgbClr val="000000">
                      <a:alpha val="43137"/>
                    </a:srgbClr>
                  </a:outerShdw>
                </a:effectLst>
                <a:latin typeface="方正大黑简体" panose="02010600030101010101" charset="-122"/>
                <a:ea typeface="方正大黑简体" panose="02010600030101010101" charset="-122"/>
              </a:rPr>
              <a:t>（一）专业技术工作经历（能力）条件 （第九条）</a:t>
            </a:r>
            <a:endParaRPr lang="zh-CN" altLang="en-US" sz="1200" dirty="0">
              <a:effectLst>
                <a:outerShdw blurRad="38100" dist="38100" dir="2700000" algn="tl">
                  <a:srgbClr val="000000">
                    <a:alpha val="43137"/>
                  </a:srgbClr>
                </a:outerShdw>
              </a:effectLst>
              <a:latin typeface="方正大黑简体" panose="02010600030101010101" charset="-122"/>
              <a:ea typeface="方正大黑简体" panose="02010600030101010101" charset="-122"/>
            </a:endParaRPr>
          </a:p>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200" dirty="0">
                <a:solidFill>
                  <a:srgbClr val="FFFF00"/>
                </a:solidFill>
                <a:effectLst>
                  <a:outerShdw blurRad="38100" dist="38100" dir="2700000" algn="tl">
                    <a:srgbClr val="000000">
                      <a:alpha val="43137"/>
                    </a:srgbClr>
                  </a:outerShdw>
                </a:effectLst>
                <a:latin typeface="方正大黑简体" panose="02010600030101010101" charset="-122"/>
                <a:ea typeface="方正大黑简体" panose="02010600030101010101" charset="-122"/>
              </a:rPr>
              <a:t>（一）专业技术工作经历（能力）条件 （第九条）</a:t>
            </a:r>
            <a:endParaRPr lang="zh-CN" altLang="en-US" sz="1200" dirty="0">
              <a:effectLst>
                <a:outerShdw blurRad="38100" dist="38100" dir="2700000" algn="tl">
                  <a:srgbClr val="000000">
                    <a:alpha val="43137"/>
                  </a:srgbClr>
                </a:outerShdw>
              </a:effectLst>
              <a:latin typeface="方正大黑简体" panose="02010600030101010101" charset="-122"/>
              <a:ea typeface="方正大黑简体" panose="02010600030101010101" charset="-122"/>
            </a:endParaRPr>
          </a:p>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200" dirty="0">
                <a:solidFill>
                  <a:srgbClr val="FFFF00"/>
                </a:solidFill>
                <a:effectLst>
                  <a:outerShdw blurRad="38100" dist="38100" dir="2700000" algn="tl">
                    <a:srgbClr val="000000">
                      <a:alpha val="43137"/>
                    </a:srgbClr>
                  </a:outerShdw>
                </a:effectLst>
                <a:latin typeface="方正大黑简体" panose="02010600030101010101" charset="-122"/>
                <a:ea typeface="方正大黑简体" panose="02010600030101010101" charset="-122"/>
              </a:rPr>
              <a:t>（一）专业技术工作经历（能力）条件 （第九条）</a:t>
            </a:r>
            <a:endParaRPr lang="zh-CN" altLang="en-US" sz="1200" dirty="0">
              <a:effectLst>
                <a:outerShdw blurRad="38100" dist="38100" dir="2700000" algn="tl">
                  <a:srgbClr val="000000">
                    <a:alpha val="43137"/>
                  </a:srgbClr>
                </a:outerShdw>
              </a:effectLst>
              <a:latin typeface="方正大黑简体" panose="02010600030101010101" charset="-122"/>
              <a:ea typeface="方正大黑简体" panose="02010600030101010101" charset="-122"/>
            </a:endParaRPr>
          </a:p>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6C38404-21D7-4B2A-BA25-6F847BD1B4F0}" type="slidenum">
              <a:rPr lang="zh-CN" altLang="en-US" smtClean="0"/>
            </a:fld>
            <a:endParaRPr lang="zh-CN"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3802" y="1122624"/>
            <a:ext cx="9142810" cy="2388153"/>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523802" y="3602873"/>
            <a:ext cx="9142810" cy="165614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3764" y="365209"/>
            <a:ext cx="2628558" cy="581318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a:xfrm>
            <a:off x="838092" y="365209"/>
            <a:ext cx="7733293" cy="5813184"/>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281" y="2130919"/>
            <a:ext cx="10361851" cy="147036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562" y="3887100"/>
            <a:ext cx="8533289" cy="1753006"/>
          </a:xfrm>
        </p:spPr>
        <p:txBody>
          <a:bodyPr/>
          <a:lstStyle>
            <a:lvl1pPr marL="0" indent="0" algn="ctr">
              <a:buNone/>
              <a:defRPr>
                <a:solidFill>
                  <a:schemeClr val="tx1">
                    <a:tint val="75000"/>
                  </a:schemeClr>
                </a:solidFill>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805" indent="0" algn="ctr">
              <a:buNone/>
              <a:defRPr>
                <a:solidFill>
                  <a:schemeClr val="tx1">
                    <a:tint val="75000"/>
                  </a:schemeClr>
                </a:solidFill>
              </a:defRPr>
            </a:lvl7pPr>
            <a:lvl8pPr marL="3810000" indent="0" algn="ctr">
              <a:buNone/>
              <a:defRPr>
                <a:solidFill>
                  <a:schemeClr val="tx1">
                    <a:tint val="75000"/>
                  </a:schemeClr>
                </a:solidFill>
              </a:defRPr>
            </a:lvl8pPr>
            <a:lvl9pPr marL="4354195"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2959" y="4407921"/>
            <a:ext cx="10361851" cy="1362390"/>
          </a:xfrm>
        </p:spPr>
        <p:txBody>
          <a:bodyPr anchor="t"/>
          <a:lstStyle>
            <a:lvl1pPr algn="l">
              <a:defRPr sz="48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2959" y="2907387"/>
            <a:ext cx="10361851" cy="1500534"/>
          </a:xfrm>
        </p:spPr>
        <p:txBody>
          <a:bodyPr anchor="b"/>
          <a:lstStyle>
            <a:lvl1pPr marL="0" indent="0">
              <a:buNone/>
              <a:defRPr sz="2400">
                <a:solidFill>
                  <a:schemeClr val="tx1">
                    <a:tint val="75000"/>
                  </a:schemeClr>
                </a:solidFill>
              </a:defRPr>
            </a:lvl1pPr>
            <a:lvl2pPr marL="544195" indent="0">
              <a:buNone/>
              <a:defRPr sz="2100">
                <a:solidFill>
                  <a:schemeClr val="tx1">
                    <a:tint val="75000"/>
                  </a:schemeClr>
                </a:solidFill>
              </a:defRPr>
            </a:lvl2pPr>
            <a:lvl3pPr marL="1088390" indent="0">
              <a:buNone/>
              <a:defRPr sz="1900">
                <a:solidFill>
                  <a:schemeClr val="tx1">
                    <a:tint val="75000"/>
                  </a:schemeClr>
                </a:solidFill>
              </a:defRPr>
            </a:lvl3pPr>
            <a:lvl4pPr marL="1632585" indent="0">
              <a:buNone/>
              <a:defRPr sz="1700">
                <a:solidFill>
                  <a:schemeClr val="tx1">
                    <a:tint val="75000"/>
                  </a:schemeClr>
                </a:solidFill>
              </a:defRPr>
            </a:lvl4pPr>
            <a:lvl5pPr marL="2176780" indent="0">
              <a:buNone/>
              <a:defRPr sz="1700">
                <a:solidFill>
                  <a:schemeClr val="tx1">
                    <a:tint val="75000"/>
                  </a:schemeClr>
                </a:solidFill>
              </a:defRPr>
            </a:lvl5pPr>
            <a:lvl6pPr marL="2720975" indent="0">
              <a:buNone/>
              <a:defRPr sz="1700">
                <a:solidFill>
                  <a:schemeClr val="tx1">
                    <a:tint val="75000"/>
                  </a:schemeClr>
                </a:solidFill>
              </a:defRPr>
            </a:lvl6pPr>
            <a:lvl7pPr marL="3265805" indent="0">
              <a:buNone/>
              <a:defRPr sz="1700">
                <a:solidFill>
                  <a:schemeClr val="tx1">
                    <a:tint val="75000"/>
                  </a:schemeClr>
                </a:solidFill>
              </a:defRPr>
            </a:lvl7pPr>
            <a:lvl8pPr marL="3810000" indent="0">
              <a:buNone/>
              <a:defRPr sz="1700">
                <a:solidFill>
                  <a:schemeClr val="tx1">
                    <a:tint val="75000"/>
                  </a:schemeClr>
                </a:solidFill>
              </a:defRPr>
            </a:lvl8pPr>
            <a:lvl9pPr marL="4354195" indent="0">
              <a:buNone/>
              <a:defRPr sz="17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521" y="1600571"/>
            <a:ext cx="5384099" cy="4527011"/>
          </a:xfrm>
        </p:spPr>
        <p:txBody>
          <a:bodyPr/>
          <a:lstStyle>
            <a:lvl1pPr>
              <a:defRPr sz="3300"/>
            </a:lvl1pPr>
            <a:lvl2pPr>
              <a:defRPr sz="29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96793" y="1600571"/>
            <a:ext cx="5384099" cy="4527011"/>
          </a:xfrm>
        </p:spPr>
        <p:txBody>
          <a:bodyPr/>
          <a:lstStyle>
            <a:lvl1pPr>
              <a:defRPr sz="3300"/>
            </a:lvl1pPr>
            <a:lvl2pPr>
              <a:defRPr sz="29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D3EE65E-57D2-4566-898C-4F2076833F8D}" type="slidenum">
              <a:rPr lang="zh-CN" altLang="en-US" smtClean="0"/>
            </a:fld>
            <a:endParaRPr lang="zh-CN" altLang="en-US"/>
          </a:p>
        </p:txBody>
      </p:sp>
      <p:sp>
        <p:nvSpPr>
          <p:cNvPr id="8" name="矩形 7"/>
          <p:cNvSpPr/>
          <p:nvPr userDrawn="1"/>
        </p:nvSpPr>
        <p:spPr>
          <a:xfrm>
            <a:off x="8839578" y="6450175"/>
            <a:ext cx="775136" cy="246221"/>
          </a:xfrm>
          <a:prstGeom prst="rect">
            <a:avLst/>
          </a:prstGeom>
        </p:spPr>
        <p:txBody>
          <a:bodyPr wrap="square">
            <a:spAutoFit/>
          </a:bodyPr>
          <a:lstStyle/>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素材下载：</a:t>
            </a:r>
            <a:r>
              <a:rPr lang="en-US" altLang="zh-CN" sz="100" dirty="0">
                <a:solidFill>
                  <a:prstClr val="white"/>
                </a:solidFill>
                <a:latin typeface="Calibri" panose="020F0502020204030204"/>
                <a:ea typeface="宋体" panose="02010600030101010101" pitchFamily="2" charset="-122"/>
              </a:rPr>
              <a:t>www.1ppt.com/sucai/</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图表下载：</a:t>
            </a:r>
            <a:r>
              <a:rPr lang="en-US" altLang="zh-CN" sz="100" dirty="0">
                <a:solidFill>
                  <a:prstClr val="white"/>
                </a:solidFill>
                <a:latin typeface="Calibri" panose="020F0502020204030204"/>
                <a:ea typeface="宋体" panose="02010600030101010101" pitchFamily="2" charset="-122"/>
              </a:rPr>
              <a:t>www.1ppt.com/tubiao/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优秀</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Word</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www.1ppt.com/word/              Excel</a:t>
            </a:r>
            <a:r>
              <a:rPr lang="zh-CN" altLang="en-US" sz="100" dirty="0">
                <a:solidFill>
                  <a:prstClr val="white"/>
                </a:solidFill>
                <a:latin typeface="Calibri" panose="020F0502020204030204"/>
                <a:ea typeface="宋体" panose="02010600030101010101" pitchFamily="2" charset="-122"/>
              </a:rPr>
              <a:t>教程：</a:t>
            </a:r>
            <a:r>
              <a:rPr lang="en-US" altLang="zh-CN" sz="100" dirty="0">
                <a:solidFill>
                  <a:prstClr val="white"/>
                </a:solidFill>
                <a:latin typeface="Calibri" panose="020F0502020204030204"/>
                <a:ea typeface="宋体" panose="02010600030101010101" pitchFamily="2" charset="-122"/>
              </a:rPr>
              <a:t>www.1ppt.com/excel/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资料下载：</a:t>
            </a:r>
            <a:r>
              <a:rPr lang="en-US" altLang="zh-CN" sz="100" dirty="0">
                <a:solidFill>
                  <a:prstClr val="white"/>
                </a:solidFill>
                <a:latin typeface="Calibri" panose="020F0502020204030204"/>
                <a:ea typeface="宋体" panose="02010600030101010101" pitchFamily="2" charset="-122"/>
              </a:rPr>
              <a:t>www.1ppt.com/ziliao/                PPT</a:t>
            </a:r>
            <a:r>
              <a:rPr lang="zh-CN" altLang="en-US" sz="100" dirty="0">
                <a:solidFill>
                  <a:prstClr val="white"/>
                </a:solidFill>
                <a:latin typeface="Calibri" panose="020F0502020204030204"/>
                <a:ea typeface="宋体" panose="02010600030101010101" pitchFamily="2" charset="-122"/>
              </a:rPr>
              <a:t>课件下载：</a:t>
            </a:r>
            <a:r>
              <a:rPr lang="en-US" altLang="zh-CN" sz="100" dirty="0">
                <a:solidFill>
                  <a:prstClr val="white"/>
                </a:solidFill>
                <a:latin typeface="Calibri" panose="020F0502020204030204"/>
                <a:ea typeface="宋体" panose="02010600030101010101" pitchFamily="2" charset="-122"/>
              </a:rPr>
              <a:t>www.1ppt.com/kejian/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范文下载：</a:t>
            </a:r>
            <a:r>
              <a:rPr lang="en-US" altLang="zh-CN" sz="100" dirty="0">
                <a:solidFill>
                  <a:prstClr val="white"/>
                </a:solidFill>
                <a:latin typeface="Calibri" panose="020F0502020204030204"/>
                <a:ea typeface="宋体" panose="02010600030101010101" pitchFamily="2" charset="-122"/>
              </a:rPr>
              <a:t>www.1ppt.com/fanwen/             </a:t>
            </a:r>
            <a:r>
              <a:rPr lang="zh-CN" altLang="en-US" sz="100" dirty="0">
                <a:solidFill>
                  <a:prstClr val="white"/>
                </a:solidFill>
                <a:latin typeface="Calibri" panose="020F0502020204030204"/>
                <a:ea typeface="宋体" panose="02010600030101010101" pitchFamily="2" charset="-122"/>
              </a:rPr>
              <a:t>试卷下载：</a:t>
            </a:r>
            <a:r>
              <a:rPr lang="en-US" altLang="zh-CN" sz="100" dirty="0">
                <a:solidFill>
                  <a:prstClr val="white"/>
                </a:solidFill>
                <a:latin typeface="Calibri" panose="020F0502020204030204"/>
                <a:ea typeface="宋体" panose="02010600030101010101" pitchFamily="2" charset="-122"/>
              </a:rPr>
              <a:t>www.1ppt.com/shiti/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教案下载：</a:t>
            </a:r>
            <a:r>
              <a:rPr lang="en-US" altLang="zh-CN" sz="100" dirty="0">
                <a:solidFill>
                  <a:prstClr val="white"/>
                </a:solidFill>
                <a:latin typeface="Calibri" panose="020F0502020204030204"/>
                <a:ea typeface="宋体" panose="02010600030101010101" pitchFamily="2" charset="-122"/>
              </a:rPr>
              <a:t>www.1ppt.com/jiaoan/  </a:t>
            </a:r>
            <a:r>
              <a:rPr lang="en-US" altLang="zh-CN" sz="100" dirty="0" smtClean="0">
                <a:solidFill>
                  <a:prstClr val="white"/>
                </a:solidFill>
                <a:latin typeface="Calibri" panose="020F0502020204030204"/>
                <a:ea typeface="宋体" panose="02010600030101010101" pitchFamily="2" charset="-122"/>
              </a:rPr>
              <a:t>      </a:t>
            </a:r>
            <a:endParaRPr lang="en-US" altLang="zh-CN" sz="100" dirty="0">
              <a:solidFill>
                <a:prstClr val="white"/>
              </a:solidFill>
              <a:latin typeface="Calibri" panose="020F0502020204030204"/>
              <a:ea typeface="宋体" panose="02010600030101010101" pitchFamily="2" charset="-122"/>
            </a:endParaRPr>
          </a:p>
          <a:p>
            <a:r>
              <a:rPr lang="zh-CN" altLang="en-US" sz="100" dirty="0" smtClean="0">
                <a:solidFill>
                  <a:prstClr val="white"/>
                </a:solidFill>
                <a:latin typeface="Calibri" panose="020F0502020204030204"/>
                <a:ea typeface="宋体" panose="02010600030101010101" pitchFamily="2" charset="-122"/>
              </a:rPr>
              <a:t>字体下载：</a:t>
            </a:r>
            <a:r>
              <a:rPr lang="en-US" altLang="zh-CN" sz="100" dirty="0" smtClean="0">
                <a:solidFill>
                  <a:prstClr val="white"/>
                </a:solidFill>
                <a:latin typeface="Calibri" panose="020F0502020204030204"/>
                <a:ea typeface="宋体" panose="02010600030101010101" pitchFamily="2" charset="-122"/>
              </a:rPr>
              <a:t>www.1ppt.com/ziti/</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 </a:t>
            </a:r>
            <a:endParaRPr lang="zh-CN" altLang="en-US" sz="100" dirty="0">
              <a:solidFill>
                <a:prstClr val="white"/>
              </a:solidFill>
              <a:latin typeface="Calibri" panose="020F0502020204030204"/>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521" y="1535469"/>
            <a:ext cx="5386216" cy="639910"/>
          </a:xfrm>
        </p:spPr>
        <p:txBody>
          <a:bodyPr anchor="b"/>
          <a:lstStyle>
            <a:lvl1pPr marL="0" indent="0">
              <a:buNone/>
              <a:defRPr sz="2900" b="1"/>
            </a:lvl1pPr>
            <a:lvl2pPr marL="544195" indent="0">
              <a:buNone/>
              <a:defRPr sz="2400" b="1"/>
            </a:lvl2pPr>
            <a:lvl3pPr marL="1088390" indent="0">
              <a:buNone/>
              <a:defRPr sz="2100" b="1"/>
            </a:lvl3pPr>
            <a:lvl4pPr marL="1632585" indent="0">
              <a:buNone/>
              <a:defRPr sz="1900" b="1"/>
            </a:lvl4pPr>
            <a:lvl5pPr marL="2176780" indent="0">
              <a:buNone/>
              <a:defRPr sz="1900" b="1"/>
            </a:lvl5pPr>
            <a:lvl6pPr marL="2720975" indent="0">
              <a:buNone/>
              <a:defRPr sz="1900" b="1"/>
            </a:lvl6pPr>
            <a:lvl7pPr marL="3265805" indent="0">
              <a:buNone/>
              <a:defRPr sz="1900" b="1"/>
            </a:lvl7pPr>
            <a:lvl8pPr marL="3810000" indent="0">
              <a:buNone/>
              <a:defRPr sz="1900" b="1"/>
            </a:lvl8pPr>
            <a:lvl9pPr marL="4354195" indent="0">
              <a:buNone/>
              <a:defRPr sz="19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521" y="2175379"/>
            <a:ext cx="5386216" cy="3952203"/>
          </a:xfrm>
        </p:spPr>
        <p:txBody>
          <a:bodyPr/>
          <a:lstStyle>
            <a:lvl1pPr>
              <a:defRPr sz="29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2561" y="1535469"/>
            <a:ext cx="5388332" cy="639910"/>
          </a:xfrm>
        </p:spPr>
        <p:txBody>
          <a:bodyPr anchor="b"/>
          <a:lstStyle>
            <a:lvl1pPr marL="0" indent="0">
              <a:buNone/>
              <a:defRPr sz="2900" b="1"/>
            </a:lvl1pPr>
            <a:lvl2pPr marL="544195" indent="0">
              <a:buNone/>
              <a:defRPr sz="2400" b="1"/>
            </a:lvl2pPr>
            <a:lvl3pPr marL="1088390" indent="0">
              <a:buNone/>
              <a:defRPr sz="2100" b="1"/>
            </a:lvl3pPr>
            <a:lvl4pPr marL="1632585" indent="0">
              <a:buNone/>
              <a:defRPr sz="1900" b="1"/>
            </a:lvl4pPr>
            <a:lvl5pPr marL="2176780" indent="0">
              <a:buNone/>
              <a:defRPr sz="1900" b="1"/>
            </a:lvl5pPr>
            <a:lvl6pPr marL="2720975" indent="0">
              <a:buNone/>
              <a:defRPr sz="1900" b="1"/>
            </a:lvl6pPr>
            <a:lvl7pPr marL="3265805" indent="0">
              <a:buNone/>
              <a:defRPr sz="1900" b="1"/>
            </a:lvl7pPr>
            <a:lvl8pPr marL="3810000" indent="0">
              <a:buNone/>
              <a:defRPr sz="1900" b="1"/>
            </a:lvl8pPr>
            <a:lvl9pPr marL="4354195" indent="0">
              <a:buNone/>
              <a:defRPr sz="19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2561" y="2175379"/>
            <a:ext cx="5388332" cy="3952203"/>
          </a:xfrm>
        </p:spPr>
        <p:txBody>
          <a:bodyPr/>
          <a:lstStyle>
            <a:lvl1pPr>
              <a:defRPr sz="29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521" y="273113"/>
            <a:ext cx="4010562" cy="1162319"/>
          </a:xfrm>
        </p:spPr>
        <p:txBody>
          <a:bodyPr anchor="b"/>
          <a:lstStyle>
            <a:lvl1pPr algn="l">
              <a:defRPr sz="24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113" y="273114"/>
            <a:ext cx="6814779" cy="5854468"/>
          </a:xfrm>
        </p:spPr>
        <p:txBody>
          <a:bodyPr/>
          <a:lstStyle>
            <a:lvl1pPr>
              <a:defRPr sz="3800"/>
            </a:lvl1pPr>
            <a:lvl2pPr>
              <a:defRPr sz="3300"/>
            </a:lvl2pPr>
            <a:lvl3pPr>
              <a:defRPr sz="2900"/>
            </a:lvl3pPr>
            <a:lvl4pPr>
              <a:defRPr sz="2400"/>
            </a:lvl4pPr>
            <a:lvl5pPr>
              <a:defRPr sz="2400"/>
            </a:lvl5pPr>
            <a:lvl6pPr>
              <a:defRPr sz="2400"/>
            </a:lvl6pPr>
            <a:lvl7pPr>
              <a:defRPr sz="2400"/>
            </a:lvl7pPr>
            <a:lvl8pPr>
              <a:defRPr sz="2400"/>
            </a:lvl8pPr>
            <a:lvl9pPr>
              <a:defRPr sz="24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521" y="1435433"/>
            <a:ext cx="4010562" cy="4692149"/>
          </a:xfrm>
        </p:spPr>
        <p:txBody>
          <a:bodyPr/>
          <a:lstStyle>
            <a:lvl1pPr marL="0" indent="0">
              <a:buNone/>
              <a:defRPr sz="1700"/>
            </a:lvl1pPr>
            <a:lvl2pPr marL="544195" indent="0">
              <a:buNone/>
              <a:defRPr sz="1400"/>
            </a:lvl2pPr>
            <a:lvl3pPr marL="1088390" indent="0">
              <a:buNone/>
              <a:defRPr sz="1200"/>
            </a:lvl3pPr>
            <a:lvl4pPr marL="1632585" indent="0">
              <a:buNone/>
              <a:defRPr sz="1100"/>
            </a:lvl4pPr>
            <a:lvl5pPr marL="2176780" indent="0">
              <a:buNone/>
              <a:defRPr sz="1100"/>
            </a:lvl5pPr>
            <a:lvl6pPr marL="2720975" indent="0">
              <a:buNone/>
              <a:defRPr sz="1100"/>
            </a:lvl6pPr>
            <a:lvl7pPr marL="3265805" indent="0">
              <a:buNone/>
              <a:defRPr sz="1100"/>
            </a:lvl7pPr>
            <a:lvl8pPr marL="3810000" indent="0">
              <a:buNone/>
              <a:defRPr sz="1100"/>
            </a:lvl8pPr>
            <a:lvl9pPr marL="4354195" indent="0">
              <a:buNone/>
              <a:defRPr sz="11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406" y="4801712"/>
            <a:ext cx="7314248" cy="566869"/>
          </a:xfrm>
        </p:spPr>
        <p:txBody>
          <a:bodyPr anchor="b"/>
          <a:lstStyle>
            <a:lvl1pPr algn="l">
              <a:defRPr sz="24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406" y="612917"/>
            <a:ext cx="7314248" cy="4115753"/>
          </a:xfrm>
        </p:spPr>
        <p:txBody>
          <a:bodyPr/>
          <a:lstStyle>
            <a:lvl1pPr marL="0" indent="0">
              <a:buNone/>
              <a:defRPr sz="3800"/>
            </a:lvl1pPr>
            <a:lvl2pPr marL="544195" indent="0">
              <a:buNone/>
              <a:defRPr sz="3300"/>
            </a:lvl2pPr>
            <a:lvl3pPr marL="1088390" indent="0">
              <a:buNone/>
              <a:defRPr sz="2900"/>
            </a:lvl3pPr>
            <a:lvl4pPr marL="1632585" indent="0">
              <a:buNone/>
              <a:defRPr sz="2400"/>
            </a:lvl4pPr>
            <a:lvl5pPr marL="2176780" indent="0">
              <a:buNone/>
              <a:defRPr sz="2400"/>
            </a:lvl5pPr>
            <a:lvl6pPr marL="2720975" indent="0">
              <a:buNone/>
              <a:defRPr sz="2400"/>
            </a:lvl6pPr>
            <a:lvl7pPr marL="3265805" indent="0">
              <a:buNone/>
              <a:defRPr sz="2400"/>
            </a:lvl7pPr>
            <a:lvl8pPr marL="3810000" indent="0">
              <a:buNone/>
              <a:defRPr sz="2400"/>
            </a:lvl8pPr>
            <a:lvl9pPr marL="4354195" indent="0">
              <a:buNone/>
              <a:defRPr sz="2400"/>
            </a:lvl9pPr>
          </a:lstStyle>
          <a:p>
            <a:endParaRPr lang="zh-CN" altLang="en-US"/>
          </a:p>
        </p:txBody>
      </p:sp>
      <p:sp>
        <p:nvSpPr>
          <p:cNvPr id="4" name="文本占位符 3"/>
          <p:cNvSpPr>
            <a:spLocks noGrp="1"/>
          </p:cNvSpPr>
          <p:nvPr>
            <p:ph type="body" sz="half" idx="2"/>
          </p:nvPr>
        </p:nvSpPr>
        <p:spPr>
          <a:xfrm>
            <a:off x="2389406" y="5368581"/>
            <a:ext cx="7314248" cy="805048"/>
          </a:xfrm>
        </p:spPr>
        <p:txBody>
          <a:bodyPr/>
          <a:lstStyle>
            <a:lvl1pPr marL="0" indent="0">
              <a:buNone/>
              <a:defRPr sz="1700"/>
            </a:lvl1pPr>
            <a:lvl2pPr marL="544195" indent="0">
              <a:buNone/>
              <a:defRPr sz="1400"/>
            </a:lvl2pPr>
            <a:lvl3pPr marL="1088390" indent="0">
              <a:buNone/>
              <a:defRPr sz="1200"/>
            </a:lvl3pPr>
            <a:lvl4pPr marL="1632585" indent="0">
              <a:buNone/>
              <a:defRPr sz="1100"/>
            </a:lvl4pPr>
            <a:lvl5pPr marL="2176780" indent="0">
              <a:buNone/>
              <a:defRPr sz="1100"/>
            </a:lvl5pPr>
            <a:lvl6pPr marL="2720975" indent="0">
              <a:buNone/>
              <a:defRPr sz="1100"/>
            </a:lvl6pPr>
            <a:lvl7pPr marL="3265805" indent="0">
              <a:buNone/>
              <a:defRPr sz="1100"/>
            </a:lvl7pPr>
            <a:lvl8pPr marL="3810000" indent="0">
              <a:buNone/>
              <a:defRPr sz="1100"/>
            </a:lvl8pPr>
            <a:lvl9pPr marL="4354195" indent="0">
              <a:buNone/>
              <a:defRPr sz="11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8049" y="274702"/>
            <a:ext cx="2742843" cy="585288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521" y="274702"/>
            <a:ext cx="8025355" cy="585288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743" y="1710135"/>
            <a:ext cx="10514231" cy="2853398"/>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1743" y="4590527"/>
            <a:ext cx="10514231" cy="150053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日期占位符 3"/>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hasCustomPrompt="1"/>
          </p:nvPr>
        </p:nvSpPr>
        <p:spPr>
          <a:xfrm>
            <a:off x="838091" y="1826048"/>
            <a:ext cx="5180926" cy="4352346"/>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hasCustomPrompt="1"/>
          </p:nvPr>
        </p:nvSpPr>
        <p:spPr>
          <a:xfrm>
            <a:off x="6171396" y="1826048"/>
            <a:ext cx="5180926" cy="4352346"/>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D3EE65E-57D2-4566-898C-4F2076833F8D}" type="slidenum">
              <a:rPr lang="zh-CN" altLang="en-US" smtClean="0"/>
            </a:fld>
            <a:endParaRPr lang="zh-CN" altLang="en-US"/>
          </a:p>
        </p:txBody>
      </p:sp>
      <p:sp>
        <p:nvSpPr>
          <p:cNvPr id="9" name="矩形 8"/>
          <p:cNvSpPr/>
          <p:nvPr userDrawn="1"/>
        </p:nvSpPr>
        <p:spPr>
          <a:xfrm>
            <a:off x="8839578" y="6450175"/>
            <a:ext cx="775136" cy="246221"/>
          </a:xfrm>
          <a:prstGeom prst="rect">
            <a:avLst/>
          </a:prstGeom>
        </p:spPr>
        <p:txBody>
          <a:bodyPr wrap="square">
            <a:spAutoFit/>
          </a:bodyPr>
          <a:lstStyle/>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素材下载：</a:t>
            </a:r>
            <a:r>
              <a:rPr lang="en-US" altLang="zh-CN" sz="100" dirty="0">
                <a:solidFill>
                  <a:prstClr val="white"/>
                </a:solidFill>
                <a:latin typeface="Calibri" panose="020F0502020204030204"/>
                <a:ea typeface="宋体" panose="02010600030101010101" pitchFamily="2" charset="-122"/>
              </a:rPr>
              <a:t>www.1ppt.com/sucai/</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图表下载：</a:t>
            </a:r>
            <a:r>
              <a:rPr lang="en-US" altLang="zh-CN" sz="100" dirty="0">
                <a:solidFill>
                  <a:prstClr val="white"/>
                </a:solidFill>
                <a:latin typeface="Calibri" panose="020F0502020204030204"/>
                <a:ea typeface="宋体" panose="02010600030101010101" pitchFamily="2" charset="-122"/>
              </a:rPr>
              <a:t>www.1ppt.com/tubiao/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优秀</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Word</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www.1ppt.com/word/              Excel</a:t>
            </a:r>
            <a:r>
              <a:rPr lang="zh-CN" altLang="en-US" sz="100" dirty="0">
                <a:solidFill>
                  <a:prstClr val="white"/>
                </a:solidFill>
                <a:latin typeface="Calibri" panose="020F0502020204030204"/>
                <a:ea typeface="宋体" panose="02010600030101010101" pitchFamily="2" charset="-122"/>
              </a:rPr>
              <a:t>教程：</a:t>
            </a:r>
            <a:r>
              <a:rPr lang="en-US" altLang="zh-CN" sz="100" dirty="0">
                <a:solidFill>
                  <a:prstClr val="white"/>
                </a:solidFill>
                <a:latin typeface="Calibri" panose="020F0502020204030204"/>
                <a:ea typeface="宋体" panose="02010600030101010101" pitchFamily="2" charset="-122"/>
              </a:rPr>
              <a:t>www.1ppt.com/excel/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资料下载：</a:t>
            </a:r>
            <a:r>
              <a:rPr lang="en-US" altLang="zh-CN" sz="100" dirty="0">
                <a:solidFill>
                  <a:prstClr val="white"/>
                </a:solidFill>
                <a:latin typeface="Calibri" panose="020F0502020204030204"/>
                <a:ea typeface="宋体" panose="02010600030101010101" pitchFamily="2" charset="-122"/>
              </a:rPr>
              <a:t>www.1ppt.com/ziliao/                PPT</a:t>
            </a:r>
            <a:r>
              <a:rPr lang="zh-CN" altLang="en-US" sz="100" dirty="0">
                <a:solidFill>
                  <a:prstClr val="white"/>
                </a:solidFill>
                <a:latin typeface="Calibri" panose="020F0502020204030204"/>
                <a:ea typeface="宋体" panose="02010600030101010101" pitchFamily="2" charset="-122"/>
              </a:rPr>
              <a:t>课件下载：</a:t>
            </a:r>
            <a:r>
              <a:rPr lang="en-US" altLang="zh-CN" sz="100" dirty="0">
                <a:solidFill>
                  <a:prstClr val="white"/>
                </a:solidFill>
                <a:latin typeface="Calibri" panose="020F0502020204030204"/>
                <a:ea typeface="宋体" panose="02010600030101010101" pitchFamily="2" charset="-122"/>
              </a:rPr>
              <a:t>www.1ppt.com/kejian/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范文下载：</a:t>
            </a:r>
            <a:r>
              <a:rPr lang="en-US" altLang="zh-CN" sz="100" dirty="0">
                <a:solidFill>
                  <a:prstClr val="white"/>
                </a:solidFill>
                <a:latin typeface="Calibri" panose="020F0502020204030204"/>
                <a:ea typeface="宋体" panose="02010600030101010101" pitchFamily="2" charset="-122"/>
              </a:rPr>
              <a:t>www.1ppt.com/fanwen/             </a:t>
            </a:r>
            <a:r>
              <a:rPr lang="zh-CN" altLang="en-US" sz="100" dirty="0">
                <a:solidFill>
                  <a:prstClr val="white"/>
                </a:solidFill>
                <a:latin typeface="Calibri" panose="020F0502020204030204"/>
                <a:ea typeface="宋体" panose="02010600030101010101" pitchFamily="2" charset="-122"/>
              </a:rPr>
              <a:t>试卷下载：</a:t>
            </a:r>
            <a:r>
              <a:rPr lang="en-US" altLang="zh-CN" sz="100" dirty="0">
                <a:solidFill>
                  <a:prstClr val="white"/>
                </a:solidFill>
                <a:latin typeface="Calibri" panose="020F0502020204030204"/>
                <a:ea typeface="宋体" panose="02010600030101010101" pitchFamily="2" charset="-122"/>
              </a:rPr>
              <a:t>www.1ppt.com/shiti/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教案下载：</a:t>
            </a:r>
            <a:r>
              <a:rPr lang="en-US" altLang="zh-CN" sz="100" dirty="0">
                <a:solidFill>
                  <a:prstClr val="white"/>
                </a:solidFill>
                <a:latin typeface="Calibri" panose="020F0502020204030204"/>
                <a:ea typeface="宋体" panose="02010600030101010101" pitchFamily="2" charset="-122"/>
              </a:rPr>
              <a:t>www.1ppt.com/jiaoan/  </a:t>
            </a:r>
            <a:r>
              <a:rPr lang="en-US" altLang="zh-CN" sz="100" dirty="0" smtClean="0">
                <a:solidFill>
                  <a:prstClr val="white"/>
                </a:solidFill>
                <a:latin typeface="Calibri" panose="020F0502020204030204"/>
                <a:ea typeface="宋体" panose="02010600030101010101" pitchFamily="2" charset="-122"/>
              </a:rPr>
              <a:t>      </a:t>
            </a:r>
            <a:endParaRPr lang="en-US" altLang="zh-CN" sz="100" dirty="0">
              <a:solidFill>
                <a:prstClr val="white"/>
              </a:solidFill>
              <a:latin typeface="Calibri" panose="020F0502020204030204"/>
              <a:ea typeface="宋体" panose="02010600030101010101" pitchFamily="2" charset="-122"/>
            </a:endParaRPr>
          </a:p>
          <a:p>
            <a:r>
              <a:rPr lang="zh-CN" altLang="en-US" sz="100" dirty="0" smtClean="0">
                <a:solidFill>
                  <a:prstClr val="white"/>
                </a:solidFill>
                <a:latin typeface="Calibri" panose="020F0502020204030204"/>
                <a:ea typeface="宋体" panose="02010600030101010101" pitchFamily="2" charset="-122"/>
              </a:rPr>
              <a:t>字体下载：</a:t>
            </a:r>
            <a:r>
              <a:rPr lang="en-US" altLang="zh-CN" sz="100" dirty="0" smtClean="0">
                <a:solidFill>
                  <a:prstClr val="white"/>
                </a:solidFill>
                <a:latin typeface="Calibri" panose="020F0502020204030204"/>
                <a:ea typeface="宋体" panose="02010600030101010101" pitchFamily="2" charset="-122"/>
              </a:rPr>
              <a:t>www.1ppt.com/ziti/</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 </a:t>
            </a:r>
            <a:endParaRPr lang="zh-CN" altLang="en-US" sz="100" dirty="0">
              <a:solidFill>
                <a:prstClr val="white"/>
              </a:solidFill>
              <a:latin typeface="Calibri" panose="020F0502020204030204"/>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680" y="365211"/>
            <a:ext cx="10514231" cy="1325870"/>
          </a:xfrm>
        </p:spPr>
        <p:txBody>
          <a:body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9679" y="1681553"/>
            <a:ext cx="5157116"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endParaRPr lang="zh-CN" altLang="en-US" smtClean="0"/>
          </a:p>
        </p:txBody>
      </p:sp>
      <p:sp>
        <p:nvSpPr>
          <p:cNvPr id="4" name="内容占位符 3"/>
          <p:cNvSpPr>
            <a:spLocks noGrp="1"/>
          </p:cNvSpPr>
          <p:nvPr>
            <p:ph sz="half" idx="2" hasCustomPrompt="1"/>
          </p:nvPr>
        </p:nvSpPr>
        <p:spPr>
          <a:xfrm>
            <a:off x="839679" y="2505656"/>
            <a:ext cx="5157116" cy="3685441"/>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nvPr>
        </p:nvSpPr>
        <p:spPr>
          <a:xfrm>
            <a:off x="6171398" y="1681553"/>
            <a:ext cx="5182513"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endParaRPr lang="zh-CN" altLang="en-US" smtClean="0"/>
          </a:p>
        </p:txBody>
      </p:sp>
      <p:sp>
        <p:nvSpPr>
          <p:cNvPr id="6" name="内容占位符 5"/>
          <p:cNvSpPr>
            <a:spLocks noGrp="1"/>
          </p:cNvSpPr>
          <p:nvPr>
            <p:ph sz="quarter" idx="4" hasCustomPrompt="1"/>
          </p:nvPr>
        </p:nvSpPr>
        <p:spPr>
          <a:xfrm>
            <a:off x="6171398" y="2505656"/>
            <a:ext cx="5182513" cy="3685441"/>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679" y="457307"/>
            <a:ext cx="3931725" cy="1600571"/>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hasCustomPrompt="1"/>
          </p:nvPr>
        </p:nvSpPr>
        <p:spPr>
          <a:xfrm>
            <a:off x="5182514" y="987654"/>
            <a:ext cx="6171397" cy="48747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hasCustomPrompt="1"/>
          </p:nvPr>
        </p:nvSpPr>
        <p:spPr>
          <a:xfrm>
            <a:off x="839679" y="2057877"/>
            <a:ext cx="3931725" cy="38124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679" y="457307"/>
            <a:ext cx="3931725" cy="1600571"/>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2514" y="987654"/>
            <a:ext cx="6171397" cy="487475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679" y="2057877"/>
            <a:ext cx="3931725" cy="38124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p:txBody>
          <a:bodyPr/>
          <a:lstStyle/>
          <a:p>
            <a:fld id="{4C4388EF-52D1-4258-9BE5-BCD010C7D4D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D3EE65E-57D2-4566-898C-4F2076833F8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microsoft.com/office/2007/relationships/hdphoto" Target="../media/image2.wdp"/><Relationship Id="rId14" Type="http://schemas.openxmlformats.org/officeDocument/2006/relationships/image" Target="../media/image1.jpe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2.xml"/><Relationship Id="rId8" Type="http://schemas.openxmlformats.org/officeDocument/2006/relationships/slideLayout" Target="../slideLayouts/slideLayout21.xml"/><Relationship Id="rId7" Type="http://schemas.openxmlformats.org/officeDocument/2006/relationships/slideLayout" Target="../slideLayouts/slideLayout20.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3" Type="http://schemas.openxmlformats.org/officeDocument/2006/relationships/slideLayout" Target="../slideLayouts/slideLayout16.xml"/><Relationship Id="rId2" Type="http://schemas.openxmlformats.org/officeDocument/2006/relationships/slideLayout" Target="../slideLayouts/slideLayout15.xml"/><Relationship Id="rId14" Type="http://schemas.openxmlformats.org/officeDocument/2006/relationships/theme" Target="../theme/theme2.xml"/><Relationship Id="rId13" Type="http://schemas.microsoft.com/office/2007/relationships/hdphoto" Target="../media/image2.wdp"/><Relationship Id="rId12" Type="http://schemas.openxmlformats.org/officeDocument/2006/relationships/image" Target="../media/image1.jpeg"/><Relationship Id="rId11" Type="http://schemas.openxmlformats.org/officeDocument/2006/relationships/slideLayout" Target="../slideLayouts/slideLayout24.xml"/><Relationship Id="rId10" Type="http://schemas.openxmlformats.org/officeDocument/2006/relationships/slideLayout" Target="../slideLayouts/slideLayout2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extLst>
              <a:ext uri="{BEBA8EAE-BF5A-486C-A8C5-ECC9F3942E4B}">
                <a14:imgProps xmlns:a14="http://schemas.microsoft.com/office/drawing/2010/main">
                  <a14:imgLayer r:embed="rId15">
                    <a14:imgEffect>
                      <a14:colorTemperature colorTemp="5900"/>
                    </a14:imgEffect>
                    <a14:imgEffect>
                      <a14:saturation sat="33000"/>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092" y="365211"/>
            <a:ext cx="10514231" cy="1325870"/>
          </a:xfrm>
          <a:prstGeom prst="rect">
            <a:avLst/>
          </a:prstGeom>
        </p:spPr>
        <p:txBody>
          <a:bodyPr vert="horz" lIns="91436" tIns="45718" rIns="91436" bIns="45718"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092" y="1826048"/>
            <a:ext cx="10514231" cy="4352346"/>
          </a:xfrm>
          <a:prstGeom prst="rect">
            <a:avLst/>
          </a:prstGeom>
        </p:spPr>
        <p:txBody>
          <a:bodyPr vert="horz" lIns="91436" tIns="45718" rIns="91436" bIns="45718"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092" y="6357823"/>
            <a:ext cx="2742843" cy="365210"/>
          </a:xfrm>
          <a:prstGeom prst="rect">
            <a:avLst/>
          </a:prstGeom>
        </p:spPr>
        <p:txBody>
          <a:bodyPr vert="horz" lIns="91436" tIns="45718" rIns="91436" bIns="45718" rtlCol="0" anchor="ctr"/>
          <a:lstStyle>
            <a:lvl1pPr algn="l">
              <a:defRPr sz="1200">
                <a:solidFill>
                  <a:schemeClr val="tx1">
                    <a:tint val="75000"/>
                  </a:schemeClr>
                </a:solidFill>
              </a:defRPr>
            </a:lvl1pPr>
          </a:lstStyle>
          <a:p>
            <a:fld id="{4C4388EF-52D1-4258-9BE5-BCD010C7D4DE}" type="datetimeFigureOut">
              <a:rPr lang="zh-CN" altLang="en-US" smtClean="0"/>
            </a:fld>
            <a:endParaRPr lang="zh-CN" altLang="en-US"/>
          </a:p>
        </p:txBody>
      </p:sp>
      <p:sp>
        <p:nvSpPr>
          <p:cNvPr id="5" name="页脚占位符 4"/>
          <p:cNvSpPr>
            <a:spLocks noGrp="1"/>
          </p:cNvSpPr>
          <p:nvPr>
            <p:ph type="ftr" sz="quarter" idx="3"/>
          </p:nvPr>
        </p:nvSpPr>
        <p:spPr>
          <a:xfrm>
            <a:off x="4038075" y="6357823"/>
            <a:ext cx="4114264" cy="365210"/>
          </a:xfrm>
          <a:prstGeom prst="rect">
            <a:avLst/>
          </a:prstGeom>
        </p:spPr>
        <p:txBody>
          <a:bodyPr vert="horz" lIns="91436" tIns="45718" rIns="91436" bIns="45718"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09480" y="6357823"/>
            <a:ext cx="2742843" cy="365210"/>
          </a:xfrm>
          <a:prstGeom prst="rect">
            <a:avLst/>
          </a:prstGeom>
        </p:spPr>
        <p:txBody>
          <a:bodyPr vert="horz" lIns="91436" tIns="45718" rIns="91436" bIns="45718" rtlCol="0" anchor="ctr"/>
          <a:lstStyle>
            <a:lvl1pPr algn="r">
              <a:defRPr sz="1200">
                <a:solidFill>
                  <a:schemeClr val="tx1">
                    <a:tint val="75000"/>
                  </a:schemeClr>
                </a:solidFill>
              </a:defRPr>
            </a:lvl1pPr>
          </a:lstStyle>
          <a:p>
            <a:fld id="{3D3EE65E-57D2-4566-898C-4F2076833F8D}"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extLst>
              <a:ext uri="{BEBA8EAE-BF5A-486C-A8C5-ECC9F3942E4B}">
                <a14:imgProps xmlns:a14="http://schemas.microsoft.com/office/drawing/2010/main">
                  <a14:imgLayer r:embed="rId13">
                    <a14:imgEffect>
                      <a14:colorTemperature colorTemp="5900"/>
                    </a14:imgEffect>
                    <a14:imgEffect>
                      <a14:saturation sat="33000"/>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521" y="274701"/>
            <a:ext cx="10971372" cy="1143265"/>
          </a:xfrm>
          <a:prstGeom prst="rect">
            <a:avLst/>
          </a:prstGeom>
        </p:spPr>
        <p:txBody>
          <a:bodyPr vert="horz" lIns="108850" tIns="54425" rIns="108850" bIns="54425"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521" y="1600571"/>
            <a:ext cx="10971372" cy="4527011"/>
          </a:xfrm>
          <a:prstGeom prst="rect">
            <a:avLst/>
          </a:prstGeom>
        </p:spPr>
        <p:txBody>
          <a:bodyPr vert="horz" lIns="108850" tIns="54425" rIns="108850" bIns="54425"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609520" y="6357822"/>
            <a:ext cx="2844430" cy="365210"/>
          </a:xfrm>
          <a:prstGeom prst="rect">
            <a:avLst/>
          </a:prstGeom>
        </p:spPr>
        <p:txBody>
          <a:bodyPr vert="horz" lIns="108850" tIns="54425" rIns="108850" bIns="54425" rtlCol="0" anchor="ctr"/>
          <a:lstStyle>
            <a:lvl1pPr algn="l">
              <a:defRPr sz="1400">
                <a:solidFill>
                  <a:schemeClr val="tx1">
                    <a:tint val="75000"/>
                  </a:schemeClr>
                </a:solidFill>
              </a:defRPr>
            </a:lvl1pPr>
          </a:lstStyle>
          <a:p>
            <a:fld id="{4C4388EF-52D1-4258-9BE5-BCD010C7D4DE}" type="datetimeFigureOut">
              <a:rPr lang="zh-CN" altLang="en-US" smtClean="0"/>
            </a:fld>
            <a:endParaRPr lang="zh-CN" altLang="en-US"/>
          </a:p>
        </p:txBody>
      </p:sp>
      <p:sp>
        <p:nvSpPr>
          <p:cNvPr id="5" name="页脚占位符 4"/>
          <p:cNvSpPr>
            <a:spLocks noGrp="1"/>
          </p:cNvSpPr>
          <p:nvPr>
            <p:ph type="ftr" sz="quarter" idx="3"/>
          </p:nvPr>
        </p:nvSpPr>
        <p:spPr>
          <a:xfrm>
            <a:off x="4165058" y="6357822"/>
            <a:ext cx="3860297" cy="365210"/>
          </a:xfrm>
          <a:prstGeom prst="rect">
            <a:avLst/>
          </a:prstGeom>
        </p:spPr>
        <p:txBody>
          <a:bodyPr vert="horz" lIns="108850" tIns="54425" rIns="108850" bIns="54425" rtlCol="0" anchor="ctr"/>
          <a:lstStyle>
            <a:lvl1pPr algn="ctr">
              <a:defRPr sz="14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6463" y="6357822"/>
            <a:ext cx="2844430" cy="365210"/>
          </a:xfrm>
          <a:prstGeom prst="rect">
            <a:avLst/>
          </a:prstGeom>
        </p:spPr>
        <p:txBody>
          <a:bodyPr vert="horz" lIns="108850" tIns="54425" rIns="108850" bIns="54425" rtlCol="0" anchor="ctr"/>
          <a:lstStyle>
            <a:lvl1pPr algn="r">
              <a:defRPr sz="1400">
                <a:solidFill>
                  <a:schemeClr val="tx1">
                    <a:tint val="75000"/>
                  </a:schemeClr>
                </a:solidFill>
              </a:defRPr>
            </a:lvl1pPr>
          </a:lstStyle>
          <a:p>
            <a:fld id="{3D3EE65E-57D2-4566-898C-4F2076833F8D}"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xStyles>
    <p:titleStyle>
      <a:lvl1pPr algn="ctr" defTabSz="1088390" rtl="0" eaLnBrk="1" latinLnBrk="0" hangingPunct="1">
        <a:spcBef>
          <a:spcPct val="0"/>
        </a:spcBef>
        <a:buNone/>
        <a:defRPr sz="5200" kern="1200">
          <a:solidFill>
            <a:schemeClr val="tx1"/>
          </a:solidFill>
          <a:latin typeface="+mj-lt"/>
          <a:ea typeface="+mj-ea"/>
          <a:cs typeface="+mj-cs"/>
        </a:defRPr>
      </a:lvl1pPr>
    </p:titleStyle>
    <p:bodyStyle>
      <a:lvl1pPr marL="408305" indent="-408305" algn="l" defTabSz="1088390"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1pPr>
      <a:lvl2pPr marL="884555" indent="-340360" algn="l" defTabSz="1088390"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2pPr>
      <a:lvl3pPr marL="1360805" indent="-272415" algn="l" defTabSz="1088390"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3pPr>
      <a:lvl4pPr marL="1905000"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449195"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2993390"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7585"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780"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5975" indent="-272415" algn="l" defTabSz="108839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zh-CN"/>
      </a:defPPr>
      <a:lvl1pPr marL="0" algn="l" defTabSz="1088390" rtl="0" eaLnBrk="1" latinLnBrk="0" hangingPunct="1">
        <a:defRPr sz="2100" kern="1200">
          <a:solidFill>
            <a:schemeClr val="tx1"/>
          </a:solidFill>
          <a:latin typeface="+mn-lt"/>
          <a:ea typeface="+mn-ea"/>
          <a:cs typeface="+mn-cs"/>
        </a:defRPr>
      </a:lvl1pPr>
      <a:lvl2pPr marL="544195" algn="l" defTabSz="1088390" rtl="0" eaLnBrk="1" latinLnBrk="0" hangingPunct="1">
        <a:defRPr sz="2100" kern="1200">
          <a:solidFill>
            <a:schemeClr val="tx1"/>
          </a:solidFill>
          <a:latin typeface="+mn-lt"/>
          <a:ea typeface="+mn-ea"/>
          <a:cs typeface="+mn-cs"/>
        </a:defRPr>
      </a:lvl2pPr>
      <a:lvl3pPr marL="1088390" algn="l" defTabSz="1088390" rtl="0" eaLnBrk="1" latinLnBrk="0" hangingPunct="1">
        <a:defRPr sz="2100" kern="1200">
          <a:solidFill>
            <a:schemeClr val="tx1"/>
          </a:solidFill>
          <a:latin typeface="+mn-lt"/>
          <a:ea typeface="+mn-ea"/>
          <a:cs typeface="+mn-cs"/>
        </a:defRPr>
      </a:lvl3pPr>
      <a:lvl4pPr marL="1632585" algn="l" defTabSz="1088390" rtl="0" eaLnBrk="1" latinLnBrk="0" hangingPunct="1">
        <a:defRPr sz="2100" kern="1200">
          <a:solidFill>
            <a:schemeClr val="tx1"/>
          </a:solidFill>
          <a:latin typeface="+mn-lt"/>
          <a:ea typeface="+mn-ea"/>
          <a:cs typeface="+mn-cs"/>
        </a:defRPr>
      </a:lvl4pPr>
      <a:lvl5pPr marL="2176780" algn="l" defTabSz="1088390" rtl="0" eaLnBrk="1" latinLnBrk="0" hangingPunct="1">
        <a:defRPr sz="2100" kern="1200">
          <a:solidFill>
            <a:schemeClr val="tx1"/>
          </a:solidFill>
          <a:latin typeface="+mn-lt"/>
          <a:ea typeface="+mn-ea"/>
          <a:cs typeface="+mn-cs"/>
        </a:defRPr>
      </a:lvl5pPr>
      <a:lvl6pPr marL="2720975" algn="l" defTabSz="1088390" rtl="0" eaLnBrk="1" latinLnBrk="0" hangingPunct="1">
        <a:defRPr sz="2100" kern="1200">
          <a:solidFill>
            <a:schemeClr val="tx1"/>
          </a:solidFill>
          <a:latin typeface="+mn-lt"/>
          <a:ea typeface="+mn-ea"/>
          <a:cs typeface="+mn-cs"/>
        </a:defRPr>
      </a:lvl6pPr>
      <a:lvl7pPr marL="3265805" algn="l" defTabSz="1088390" rtl="0" eaLnBrk="1" latinLnBrk="0" hangingPunct="1">
        <a:defRPr sz="2100" kern="1200">
          <a:solidFill>
            <a:schemeClr val="tx1"/>
          </a:solidFill>
          <a:latin typeface="+mn-lt"/>
          <a:ea typeface="+mn-ea"/>
          <a:cs typeface="+mn-cs"/>
        </a:defRPr>
      </a:lvl7pPr>
      <a:lvl8pPr marL="3810000" algn="l" defTabSz="1088390" rtl="0" eaLnBrk="1" latinLnBrk="0" hangingPunct="1">
        <a:defRPr sz="2100" kern="1200">
          <a:solidFill>
            <a:schemeClr val="tx1"/>
          </a:solidFill>
          <a:latin typeface="+mn-lt"/>
          <a:ea typeface="+mn-ea"/>
          <a:cs typeface="+mn-cs"/>
        </a:defRPr>
      </a:lvl8pPr>
      <a:lvl9pPr marL="4354195" algn="l" defTabSz="1088390"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2.xml"/><Relationship Id="rId2" Type="http://schemas.openxmlformats.org/officeDocument/2006/relationships/image" Target="../media/image4.png"/><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12.xml"/><Relationship Id="rId2" Type="http://schemas.openxmlformats.org/officeDocument/2006/relationships/image" Target="../media/image4.png"/><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12.xml"/><Relationship Id="rId2" Type="http://schemas.openxmlformats.org/officeDocument/2006/relationships/image" Target="../media/image4.png"/><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12.xml"/><Relationship Id="rId2" Type="http://schemas.openxmlformats.org/officeDocument/2006/relationships/image" Target="../media/image4.png"/><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13.xml"/><Relationship Id="rId3" Type="http://schemas.openxmlformats.org/officeDocument/2006/relationships/slideLayout" Target="../slideLayouts/slideLayout12.xml"/><Relationship Id="rId2" Type="http://schemas.openxmlformats.org/officeDocument/2006/relationships/image" Target="../media/image5.png"/><Relationship Id="rId1"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12.xml"/><Relationship Id="rId2" Type="http://schemas.openxmlformats.org/officeDocument/2006/relationships/image" Target="../media/image4.png"/><Relationship Id="rId1"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31.xml.rels><?xml version="1.0" encoding="UTF-8" standalone="yes"?>
<Relationships xmlns="http://schemas.openxmlformats.org/package/2006/relationships"><Relationship Id="rId4" Type="http://schemas.openxmlformats.org/officeDocument/2006/relationships/notesSlide" Target="../notesSlides/notesSlide29.xml"/><Relationship Id="rId3" Type="http://schemas.openxmlformats.org/officeDocument/2006/relationships/slideLayout" Target="../slideLayouts/slideLayout12.xml"/><Relationship Id="rId2" Type="http://schemas.openxmlformats.org/officeDocument/2006/relationships/image" Target="../media/image4.png"/><Relationship Id="rId1" Type="http://schemas.openxmlformats.org/officeDocument/2006/relationships/image" Target="../media/image3.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39.xml.rels><?xml version="1.0" encoding="UTF-8" standalone="yes"?>
<Relationships xmlns="http://schemas.openxmlformats.org/package/2006/relationships"><Relationship Id="rId4" Type="http://schemas.openxmlformats.org/officeDocument/2006/relationships/notesSlide" Target="../notesSlides/notesSlide37.xml"/><Relationship Id="rId3" Type="http://schemas.openxmlformats.org/officeDocument/2006/relationships/slideLayout" Target="../slideLayouts/slideLayout12.xml"/><Relationship Id="rId2" Type="http://schemas.openxmlformats.org/officeDocument/2006/relationships/image" Target="../media/image4.pn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12.xml"/><Relationship Id="rId2" Type="http://schemas.openxmlformats.org/officeDocument/2006/relationships/image" Target="../media/image3.png"/><Relationship Id="rId1" Type="http://schemas.openxmlformats.org/officeDocument/2006/relationships/image" Target="../media/image4.png"/></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44.xml.rels><?xml version="1.0" encoding="UTF-8" standalone="yes"?>
<Relationships xmlns="http://schemas.openxmlformats.org/package/2006/relationships"><Relationship Id="rId4" Type="http://schemas.openxmlformats.org/officeDocument/2006/relationships/notesSlide" Target="../notesSlides/notesSlide42.xml"/><Relationship Id="rId3" Type="http://schemas.openxmlformats.org/officeDocument/2006/relationships/slideLayout" Target="../slideLayouts/slideLayout12.xml"/><Relationship Id="rId2" Type="http://schemas.openxmlformats.org/officeDocument/2006/relationships/image" Target="../media/image4.png"/><Relationship Id="rId1"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12.xml"/><Relationship Id="rId2" Type="http://schemas.openxmlformats.org/officeDocument/2006/relationships/image" Target="../media/image4.png"/><Relationship Id="rId1" Type="http://schemas.openxmlformats.org/officeDocument/2006/relationships/image" Target="../media/image3.png"/></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55.xml.rels><?xml version="1.0" encoding="UTF-8" standalone="yes"?>
<Relationships xmlns="http://schemas.openxmlformats.org/package/2006/relationships"><Relationship Id="rId4" Type="http://schemas.openxmlformats.org/officeDocument/2006/relationships/notesSlide" Target="../notesSlides/notesSlide53.xml"/><Relationship Id="rId3" Type="http://schemas.openxmlformats.org/officeDocument/2006/relationships/slideLayout" Target="../slideLayouts/slideLayout12.xml"/><Relationship Id="rId2" Type="http://schemas.openxmlformats.org/officeDocument/2006/relationships/image" Target="../media/image4.png"/><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12.xml"/><Relationship Id="rId2" Type="http://schemas.openxmlformats.org/officeDocument/2006/relationships/image" Target="../media/image4.png"/><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12.xml"/><Relationship Id="rId2" Type="http://schemas.openxmlformats.org/officeDocument/2006/relationships/image" Target="../media/image4.png"/><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12.xml"/><Relationship Id="rId2" Type="http://schemas.openxmlformats.org/officeDocument/2006/relationships/image" Target="../media/image4.png"/><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12.xml"/><Relationship Id="rId2" Type="http://schemas.openxmlformats.org/officeDocument/2006/relationships/image" Target="../media/image4.png"/><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cstate="screen"/>
          <a:stretch>
            <a:fillRect/>
          </a:stretch>
        </p:blipFill>
        <p:spPr>
          <a:xfrm>
            <a:off x="-25261" y="-36867"/>
            <a:ext cx="3167043" cy="3100066"/>
          </a:xfrm>
          <a:prstGeom prst="rect">
            <a:avLst/>
          </a:prstGeom>
        </p:spPr>
      </p:pic>
      <p:grpSp>
        <p:nvGrpSpPr>
          <p:cNvPr id="151" name="组合 150"/>
          <p:cNvGrpSpPr/>
          <p:nvPr/>
        </p:nvGrpSpPr>
        <p:grpSpPr>
          <a:xfrm>
            <a:off x="3113920" y="841715"/>
            <a:ext cx="1825412" cy="1829100"/>
            <a:chOff x="1835696" y="568841"/>
            <a:chExt cx="1755524" cy="1759073"/>
          </a:xfrm>
        </p:grpSpPr>
        <p:grpSp>
          <p:nvGrpSpPr>
            <p:cNvPr id="152" name="组合 79"/>
            <p:cNvGrpSpPr/>
            <p:nvPr/>
          </p:nvGrpSpPr>
          <p:grpSpPr bwMode="auto">
            <a:xfrm>
              <a:off x="1835696" y="568841"/>
              <a:ext cx="1755524" cy="1759073"/>
              <a:chOff x="6379729" y="2488774"/>
              <a:chExt cx="2513016" cy="2513016"/>
            </a:xfrm>
          </p:grpSpPr>
          <p:sp>
            <p:nvSpPr>
              <p:cNvPr id="154"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50000"/>
                  </a:prstClr>
                </a:outerShdw>
              </a:effectLst>
            </p:spPr>
            <p:txBody>
              <a:bodyPr anchor="ctr"/>
              <a:lstStyle/>
              <a:p>
                <a:pPr algn="ctr" fontAlgn="base">
                  <a:spcBef>
                    <a:spcPct val="0"/>
                  </a:spcBef>
                  <a:spcAft>
                    <a:spcPct val="0"/>
                  </a:spcAft>
                  <a:defRPr/>
                </a:pPr>
                <a:endParaRPr lang="zh-CN" altLang="en-US" b="1" kern="0">
                  <a:solidFill>
                    <a:srgbClr val="FFFFFF"/>
                  </a:solidFill>
                  <a:latin typeface="Arial" panose="020B0604020202020204"/>
                  <a:ea typeface="宋体" panose="02010600030101010101" pitchFamily="2" charset="-122"/>
                </a:endParaRPr>
              </a:p>
            </p:txBody>
          </p:sp>
          <p:sp>
            <p:nvSpPr>
              <p:cNvPr id="155"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b="1" kern="0">
                  <a:solidFill>
                    <a:srgbClr val="FFFFFF"/>
                  </a:solidFill>
                </a:endParaRPr>
              </a:p>
            </p:txBody>
          </p:sp>
        </p:grpSp>
        <p:sp>
          <p:nvSpPr>
            <p:cNvPr id="153" name="椭圆 80"/>
            <p:cNvSpPr/>
            <p:nvPr/>
          </p:nvSpPr>
          <p:spPr bwMode="auto">
            <a:xfrm>
              <a:off x="2093038" y="817303"/>
              <a:ext cx="1268631" cy="1271202"/>
            </a:xfrm>
            <a:prstGeom prst="ellipse">
              <a:avLst/>
            </a:prstGeom>
            <a:solidFill>
              <a:srgbClr val="CA032E"/>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en-US" altLang="zh-CN" sz="7200" b="1" kern="0" dirty="0">
                  <a:solidFill>
                    <a:srgbClr val="FFFFFF"/>
                  </a:solidFill>
                  <a:latin typeface="微软雅黑" panose="020B0503020204020204" pitchFamily="34" charset="-122"/>
                  <a:ea typeface="微软雅黑" panose="020B0503020204020204" pitchFamily="34" charset="-122"/>
                </a:rPr>
                <a:t>2</a:t>
              </a:r>
              <a:endParaRPr lang="zh-CN" altLang="en-US" sz="7200" b="1" kern="0" dirty="0">
                <a:solidFill>
                  <a:srgbClr val="FFFFFF"/>
                </a:solidFill>
                <a:latin typeface="微软雅黑" panose="020B0503020204020204" pitchFamily="34" charset="-122"/>
                <a:ea typeface="微软雅黑" panose="020B0503020204020204" pitchFamily="34" charset="-122"/>
              </a:endParaRPr>
            </a:p>
          </p:txBody>
        </p:sp>
      </p:grpSp>
      <p:grpSp>
        <p:nvGrpSpPr>
          <p:cNvPr id="156" name="组合 155"/>
          <p:cNvGrpSpPr/>
          <p:nvPr/>
        </p:nvGrpSpPr>
        <p:grpSpPr>
          <a:xfrm>
            <a:off x="7278043" y="857588"/>
            <a:ext cx="1836284" cy="1839994"/>
            <a:chOff x="5525483" y="558248"/>
            <a:chExt cx="1765979" cy="1769549"/>
          </a:xfrm>
        </p:grpSpPr>
        <p:grpSp>
          <p:nvGrpSpPr>
            <p:cNvPr id="157" name="组合 79"/>
            <p:cNvGrpSpPr/>
            <p:nvPr/>
          </p:nvGrpSpPr>
          <p:grpSpPr bwMode="auto">
            <a:xfrm>
              <a:off x="5525483" y="558248"/>
              <a:ext cx="1765979" cy="1769549"/>
              <a:chOff x="6379729" y="2488774"/>
              <a:chExt cx="2513016" cy="2513016"/>
            </a:xfrm>
          </p:grpSpPr>
          <p:sp>
            <p:nvSpPr>
              <p:cNvPr id="159"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50000"/>
                  </a:prstClr>
                </a:outerShdw>
              </a:effectLst>
            </p:spPr>
            <p:txBody>
              <a:bodyPr anchor="ctr"/>
              <a:lstStyle/>
              <a:p>
                <a:pPr algn="ctr" fontAlgn="base">
                  <a:spcBef>
                    <a:spcPct val="0"/>
                  </a:spcBef>
                  <a:spcAft>
                    <a:spcPct val="0"/>
                  </a:spcAft>
                  <a:defRPr/>
                </a:pPr>
                <a:endParaRPr lang="zh-CN" altLang="en-US" b="1" kern="0">
                  <a:solidFill>
                    <a:srgbClr val="FFFFFF"/>
                  </a:solidFill>
                  <a:latin typeface="Arial" panose="020B0604020202020204"/>
                  <a:ea typeface="宋体" panose="02010600030101010101" pitchFamily="2" charset="-122"/>
                </a:endParaRPr>
              </a:p>
            </p:txBody>
          </p:sp>
          <p:sp>
            <p:nvSpPr>
              <p:cNvPr id="160"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b="1" kern="0">
                  <a:solidFill>
                    <a:srgbClr val="FFFFFF"/>
                  </a:solidFill>
                </a:endParaRPr>
              </a:p>
            </p:txBody>
          </p:sp>
        </p:grpSp>
        <p:sp>
          <p:nvSpPr>
            <p:cNvPr id="158" name="椭圆 80"/>
            <p:cNvSpPr/>
            <p:nvPr/>
          </p:nvSpPr>
          <p:spPr bwMode="auto">
            <a:xfrm>
              <a:off x="5784358" y="808189"/>
              <a:ext cx="1276187" cy="1278773"/>
            </a:xfrm>
            <a:prstGeom prst="ellipse">
              <a:avLst/>
            </a:prstGeom>
            <a:solidFill>
              <a:srgbClr val="008D94"/>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en-US" altLang="zh-CN" sz="8000" b="1" kern="0" dirty="0">
                  <a:solidFill>
                    <a:srgbClr val="FFFFFF"/>
                  </a:solidFill>
                  <a:latin typeface="微软雅黑" panose="020B0503020204020204" pitchFamily="34" charset="-122"/>
                  <a:ea typeface="微软雅黑" panose="020B0503020204020204" pitchFamily="34" charset="-122"/>
                </a:rPr>
                <a:t>9</a:t>
              </a:r>
              <a:endParaRPr lang="zh-CN" altLang="en-US" sz="8000" b="1" kern="0" dirty="0">
                <a:solidFill>
                  <a:srgbClr val="FFFFFF"/>
                </a:solidFill>
                <a:latin typeface="微软雅黑" panose="020B0503020204020204" pitchFamily="34" charset="-122"/>
                <a:ea typeface="微软雅黑" panose="020B0503020204020204" pitchFamily="34" charset="-122"/>
              </a:endParaRPr>
            </a:p>
          </p:txBody>
        </p:sp>
      </p:grpSp>
      <p:grpSp>
        <p:nvGrpSpPr>
          <p:cNvPr id="161" name="组合 160"/>
          <p:cNvGrpSpPr/>
          <p:nvPr/>
        </p:nvGrpSpPr>
        <p:grpSpPr>
          <a:xfrm>
            <a:off x="4719783" y="1143844"/>
            <a:ext cx="1497704" cy="1500732"/>
            <a:chOff x="4408429" y="1419975"/>
            <a:chExt cx="1440362" cy="1443275"/>
          </a:xfrm>
        </p:grpSpPr>
        <p:grpSp>
          <p:nvGrpSpPr>
            <p:cNvPr id="162" name="组合 79"/>
            <p:cNvGrpSpPr/>
            <p:nvPr/>
          </p:nvGrpSpPr>
          <p:grpSpPr bwMode="auto">
            <a:xfrm>
              <a:off x="4408429" y="1419975"/>
              <a:ext cx="1440362" cy="1443275"/>
              <a:chOff x="6379729" y="2488774"/>
              <a:chExt cx="2513016" cy="2513016"/>
            </a:xfrm>
          </p:grpSpPr>
          <p:sp>
            <p:nvSpPr>
              <p:cNvPr id="164"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50000"/>
                  </a:prstClr>
                </a:outerShdw>
              </a:effectLst>
            </p:spPr>
            <p:txBody>
              <a:bodyPr anchor="ctr"/>
              <a:lstStyle/>
              <a:p>
                <a:pPr algn="ctr" fontAlgn="base">
                  <a:spcBef>
                    <a:spcPct val="0"/>
                  </a:spcBef>
                  <a:spcAft>
                    <a:spcPct val="0"/>
                  </a:spcAft>
                  <a:defRPr/>
                </a:pPr>
                <a:endParaRPr lang="zh-CN" altLang="en-US" b="1" kern="0">
                  <a:solidFill>
                    <a:srgbClr val="FFFFFF"/>
                  </a:solidFill>
                  <a:latin typeface="Arial" panose="020B0604020202020204"/>
                  <a:ea typeface="宋体" panose="02010600030101010101" pitchFamily="2" charset="-122"/>
                </a:endParaRPr>
              </a:p>
            </p:txBody>
          </p:sp>
          <p:sp>
            <p:nvSpPr>
              <p:cNvPr id="165"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b="1" kern="0">
                  <a:solidFill>
                    <a:srgbClr val="FFFFFF"/>
                  </a:solidFill>
                </a:endParaRPr>
              </a:p>
            </p:txBody>
          </p:sp>
        </p:grpSp>
        <p:sp>
          <p:nvSpPr>
            <p:cNvPr id="163" name="椭圆 80"/>
            <p:cNvSpPr/>
            <p:nvPr/>
          </p:nvSpPr>
          <p:spPr bwMode="auto">
            <a:xfrm>
              <a:off x="4619572" y="1623833"/>
              <a:ext cx="1040880" cy="1042988"/>
            </a:xfrm>
            <a:prstGeom prst="ellipse">
              <a:avLst/>
            </a:prstGeom>
            <a:solidFill>
              <a:srgbClr val="092D3B"/>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en-US" altLang="zh-CN" sz="6600" b="1" kern="0" dirty="0">
                  <a:solidFill>
                    <a:srgbClr val="FFFFFF"/>
                  </a:solidFill>
                  <a:latin typeface="微软雅黑" panose="020B0503020204020204" pitchFamily="34" charset="-122"/>
                  <a:ea typeface="微软雅黑" panose="020B0503020204020204" pitchFamily="34" charset="-122"/>
                </a:rPr>
                <a:t>0</a:t>
              </a:r>
              <a:endParaRPr lang="zh-CN" altLang="en-US" sz="6600" b="1" kern="0" dirty="0">
                <a:solidFill>
                  <a:srgbClr val="FFFFFF"/>
                </a:solidFill>
                <a:latin typeface="微软雅黑" panose="020B0503020204020204" pitchFamily="34" charset="-122"/>
                <a:ea typeface="微软雅黑" panose="020B0503020204020204" pitchFamily="34" charset="-122"/>
              </a:endParaRPr>
            </a:p>
          </p:txBody>
        </p:sp>
      </p:grpSp>
      <p:grpSp>
        <p:nvGrpSpPr>
          <p:cNvPr id="166" name="组合 165"/>
          <p:cNvGrpSpPr/>
          <p:nvPr/>
        </p:nvGrpSpPr>
        <p:grpSpPr>
          <a:xfrm>
            <a:off x="5958702" y="1542954"/>
            <a:ext cx="1700196" cy="1703632"/>
            <a:chOff x="3366696" y="411510"/>
            <a:chExt cx="1635101" cy="1638407"/>
          </a:xfrm>
        </p:grpSpPr>
        <p:grpSp>
          <p:nvGrpSpPr>
            <p:cNvPr id="167" name="组合 79"/>
            <p:cNvGrpSpPr/>
            <p:nvPr/>
          </p:nvGrpSpPr>
          <p:grpSpPr bwMode="auto">
            <a:xfrm>
              <a:off x="3366696" y="411510"/>
              <a:ext cx="1635101" cy="1638407"/>
              <a:chOff x="6379729" y="2488774"/>
              <a:chExt cx="2513016" cy="2513016"/>
            </a:xfrm>
          </p:grpSpPr>
          <p:sp>
            <p:nvSpPr>
              <p:cNvPr id="169"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50000"/>
                  </a:prstClr>
                </a:outerShdw>
              </a:effectLst>
            </p:spPr>
            <p:txBody>
              <a:bodyPr anchor="ctr"/>
              <a:lstStyle/>
              <a:p>
                <a:pPr algn="ctr" fontAlgn="base">
                  <a:spcBef>
                    <a:spcPct val="0"/>
                  </a:spcBef>
                  <a:spcAft>
                    <a:spcPct val="0"/>
                  </a:spcAft>
                  <a:defRPr/>
                </a:pPr>
                <a:endParaRPr lang="zh-CN" altLang="en-US" b="1" kern="0">
                  <a:solidFill>
                    <a:srgbClr val="FFFFFF"/>
                  </a:solidFill>
                  <a:latin typeface="Arial" panose="020B0604020202020204"/>
                  <a:ea typeface="宋体" panose="02010600030101010101" pitchFamily="2" charset="-122"/>
                </a:endParaRPr>
              </a:p>
            </p:txBody>
          </p:sp>
          <p:sp>
            <p:nvSpPr>
              <p:cNvPr id="170"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b="1" kern="0">
                  <a:solidFill>
                    <a:srgbClr val="FFFFFF"/>
                  </a:solidFill>
                </a:endParaRPr>
              </a:p>
            </p:txBody>
          </p:sp>
        </p:grpSp>
        <p:sp>
          <p:nvSpPr>
            <p:cNvPr id="168" name="椭圆 80"/>
            <p:cNvSpPr/>
            <p:nvPr/>
          </p:nvSpPr>
          <p:spPr bwMode="auto">
            <a:xfrm>
              <a:off x="3606386" y="642929"/>
              <a:ext cx="1181608" cy="1184002"/>
            </a:xfrm>
            <a:prstGeom prst="ellipse">
              <a:avLst/>
            </a:prstGeom>
            <a:solidFill>
              <a:srgbClr val="FE9A08"/>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en-US" altLang="zh-CN" sz="7200" b="1" kern="0" dirty="0">
                  <a:solidFill>
                    <a:srgbClr val="FFFFFF"/>
                  </a:solidFill>
                  <a:latin typeface="微软雅黑" panose="020B0503020204020204" pitchFamily="34" charset="-122"/>
                  <a:ea typeface="微软雅黑" panose="020B0503020204020204" pitchFamily="34" charset="-122"/>
                </a:rPr>
                <a:t>1</a:t>
              </a:r>
              <a:endParaRPr lang="zh-CN" altLang="en-US" sz="7200" b="1" kern="0" dirty="0">
                <a:solidFill>
                  <a:srgbClr val="FFFFFF"/>
                </a:solidFill>
                <a:latin typeface="微软雅黑" panose="020B0503020204020204" pitchFamily="34" charset="-122"/>
                <a:ea typeface="微软雅黑" panose="020B0503020204020204" pitchFamily="34" charset="-122"/>
              </a:endParaRPr>
            </a:p>
          </p:txBody>
        </p:sp>
      </p:grpSp>
      <p:grpSp>
        <p:nvGrpSpPr>
          <p:cNvPr id="172" name="组合 171"/>
          <p:cNvGrpSpPr/>
          <p:nvPr/>
        </p:nvGrpSpPr>
        <p:grpSpPr>
          <a:xfrm>
            <a:off x="2589601" y="2199352"/>
            <a:ext cx="391748" cy="392540"/>
            <a:chOff x="1835696" y="568841"/>
            <a:chExt cx="1755524" cy="1759073"/>
          </a:xfrm>
        </p:grpSpPr>
        <p:grpSp>
          <p:nvGrpSpPr>
            <p:cNvPr id="173" name="组合 79"/>
            <p:cNvGrpSpPr/>
            <p:nvPr/>
          </p:nvGrpSpPr>
          <p:grpSpPr bwMode="auto">
            <a:xfrm>
              <a:off x="1835696" y="568841"/>
              <a:ext cx="1755524" cy="1759073"/>
              <a:chOff x="6379729" y="2488774"/>
              <a:chExt cx="2513016" cy="2513016"/>
            </a:xfrm>
          </p:grpSpPr>
          <p:sp>
            <p:nvSpPr>
              <p:cNvPr id="175"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fontAlgn="base">
                  <a:spcBef>
                    <a:spcPct val="0"/>
                  </a:spcBef>
                  <a:spcAft>
                    <a:spcPct val="0"/>
                  </a:spcAft>
                  <a:defRPr/>
                </a:pPr>
                <a:endParaRPr lang="zh-CN" altLang="en-US" b="1" kern="0">
                  <a:solidFill>
                    <a:srgbClr val="FFFFFF"/>
                  </a:solidFill>
                  <a:latin typeface="Arial" panose="020B0604020202020204"/>
                  <a:ea typeface="宋体" panose="02010600030101010101" pitchFamily="2" charset="-122"/>
                </a:endParaRPr>
              </a:p>
            </p:txBody>
          </p:sp>
          <p:sp>
            <p:nvSpPr>
              <p:cNvPr id="176"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b="1" kern="0">
                  <a:solidFill>
                    <a:srgbClr val="FFFFFF"/>
                  </a:solidFill>
                </a:endParaRPr>
              </a:p>
            </p:txBody>
          </p:sp>
        </p:grpSp>
        <p:sp>
          <p:nvSpPr>
            <p:cNvPr id="174" name="椭圆 80"/>
            <p:cNvSpPr/>
            <p:nvPr/>
          </p:nvSpPr>
          <p:spPr bwMode="auto">
            <a:xfrm>
              <a:off x="2093038" y="817303"/>
              <a:ext cx="1268631" cy="1271202"/>
            </a:xfrm>
            <a:prstGeom prst="ellipse">
              <a:avLst/>
            </a:prstGeom>
            <a:solidFill>
              <a:srgbClr val="CA032E"/>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sz="7200" b="1" kern="0" dirty="0">
                <a:solidFill>
                  <a:srgbClr val="FFFFFF"/>
                </a:solidFill>
                <a:latin typeface="微软雅黑" panose="020B0503020204020204" pitchFamily="34" charset="-122"/>
                <a:ea typeface="微软雅黑" panose="020B0503020204020204" pitchFamily="34" charset="-122"/>
              </a:endParaRPr>
            </a:p>
          </p:txBody>
        </p:sp>
      </p:grpSp>
      <p:grpSp>
        <p:nvGrpSpPr>
          <p:cNvPr id="177" name="组合 176"/>
          <p:cNvGrpSpPr/>
          <p:nvPr/>
        </p:nvGrpSpPr>
        <p:grpSpPr>
          <a:xfrm>
            <a:off x="3146851" y="2616580"/>
            <a:ext cx="391748" cy="392540"/>
            <a:chOff x="1835696" y="568841"/>
            <a:chExt cx="1755524" cy="1759073"/>
          </a:xfrm>
        </p:grpSpPr>
        <p:grpSp>
          <p:nvGrpSpPr>
            <p:cNvPr id="178" name="组合 79"/>
            <p:cNvGrpSpPr/>
            <p:nvPr/>
          </p:nvGrpSpPr>
          <p:grpSpPr bwMode="auto">
            <a:xfrm>
              <a:off x="1835696" y="568841"/>
              <a:ext cx="1755524" cy="1759073"/>
              <a:chOff x="6379729" y="2488774"/>
              <a:chExt cx="2513016" cy="2513016"/>
            </a:xfrm>
          </p:grpSpPr>
          <p:sp>
            <p:nvSpPr>
              <p:cNvPr id="180"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fontAlgn="base">
                  <a:spcBef>
                    <a:spcPct val="0"/>
                  </a:spcBef>
                  <a:spcAft>
                    <a:spcPct val="0"/>
                  </a:spcAft>
                  <a:defRPr/>
                </a:pPr>
                <a:endParaRPr lang="zh-CN" altLang="en-US" b="1" kern="0">
                  <a:solidFill>
                    <a:srgbClr val="FFFFFF"/>
                  </a:solidFill>
                  <a:latin typeface="Arial" panose="020B0604020202020204"/>
                  <a:ea typeface="宋体" panose="02010600030101010101" pitchFamily="2" charset="-122"/>
                </a:endParaRPr>
              </a:p>
            </p:txBody>
          </p:sp>
          <p:sp>
            <p:nvSpPr>
              <p:cNvPr id="181"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b="1" kern="0">
                  <a:solidFill>
                    <a:srgbClr val="FFFFFF"/>
                  </a:solidFill>
                </a:endParaRPr>
              </a:p>
            </p:txBody>
          </p:sp>
        </p:grpSp>
        <p:sp>
          <p:nvSpPr>
            <p:cNvPr id="179" name="椭圆 80"/>
            <p:cNvSpPr/>
            <p:nvPr/>
          </p:nvSpPr>
          <p:spPr bwMode="auto">
            <a:xfrm>
              <a:off x="2093038" y="817303"/>
              <a:ext cx="1268631" cy="1271202"/>
            </a:xfrm>
            <a:prstGeom prst="ellipse">
              <a:avLst/>
            </a:prstGeom>
            <a:solidFill>
              <a:srgbClr val="008D94"/>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sz="7200" b="1" kern="0" dirty="0">
                <a:solidFill>
                  <a:srgbClr val="FFFFFF"/>
                </a:solidFill>
                <a:latin typeface="微软雅黑" panose="020B0503020204020204" pitchFamily="34" charset="-122"/>
                <a:ea typeface="微软雅黑" panose="020B0503020204020204" pitchFamily="34" charset="-122"/>
              </a:endParaRPr>
            </a:p>
          </p:txBody>
        </p:sp>
      </p:grpSp>
      <p:grpSp>
        <p:nvGrpSpPr>
          <p:cNvPr id="182" name="组合 181"/>
          <p:cNvGrpSpPr/>
          <p:nvPr/>
        </p:nvGrpSpPr>
        <p:grpSpPr>
          <a:xfrm>
            <a:off x="6352721" y="980712"/>
            <a:ext cx="391748" cy="392540"/>
            <a:chOff x="1835696" y="568841"/>
            <a:chExt cx="1755524" cy="1759073"/>
          </a:xfrm>
        </p:grpSpPr>
        <p:grpSp>
          <p:nvGrpSpPr>
            <p:cNvPr id="183" name="组合 79"/>
            <p:cNvGrpSpPr/>
            <p:nvPr/>
          </p:nvGrpSpPr>
          <p:grpSpPr bwMode="auto">
            <a:xfrm>
              <a:off x="1835696" y="568841"/>
              <a:ext cx="1755524" cy="1759073"/>
              <a:chOff x="6379729" y="2488774"/>
              <a:chExt cx="2513016" cy="2513016"/>
            </a:xfrm>
          </p:grpSpPr>
          <p:sp>
            <p:nvSpPr>
              <p:cNvPr id="185"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fontAlgn="base">
                  <a:spcBef>
                    <a:spcPct val="0"/>
                  </a:spcBef>
                  <a:spcAft>
                    <a:spcPct val="0"/>
                  </a:spcAft>
                  <a:defRPr/>
                </a:pPr>
                <a:endParaRPr lang="zh-CN" altLang="en-US" b="1" kern="0">
                  <a:solidFill>
                    <a:srgbClr val="FFFFFF"/>
                  </a:solidFill>
                  <a:latin typeface="Arial" panose="020B0604020202020204"/>
                  <a:ea typeface="宋体" panose="02010600030101010101" pitchFamily="2" charset="-122"/>
                </a:endParaRPr>
              </a:p>
            </p:txBody>
          </p:sp>
          <p:sp>
            <p:nvSpPr>
              <p:cNvPr id="186"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b="1" kern="0">
                  <a:solidFill>
                    <a:srgbClr val="FFFFFF"/>
                  </a:solidFill>
                </a:endParaRPr>
              </a:p>
            </p:txBody>
          </p:sp>
        </p:grpSp>
        <p:sp>
          <p:nvSpPr>
            <p:cNvPr id="184" name="椭圆 80"/>
            <p:cNvSpPr/>
            <p:nvPr/>
          </p:nvSpPr>
          <p:spPr bwMode="auto">
            <a:xfrm>
              <a:off x="2093038" y="817303"/>
              <a:ext cx="1268631" cy="1271202"/>
            </a:xfrm>
            <a:prstGeom prst="ellipse">
              <a:avLst/>
            </a:prstGeom>
            <a:solidFill>
              <a:srgbClr val="CA032E"/>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sz="7200" b="1" kern="0" dirty="0">
                <a:solidFill>
                  <a:srgbClr val="FFFFFF"/>
                </a:solidFill>
                <a:latin typeface="微软雅黑" panose="020B0503020204020204" pitchFamily="34" charset="-122"/>
                <a:ea typeface="微软雅黑" panose="020B0503020204020204" pitchFamily="34" charset="-122"/>
              </a:endParaRPr>
            </a:p>
          </p:txBody>
        </p:sp>
      </p:grpSp>
      <p:grpSp>
        <p:nvGrpSpPr>
          <p:cNvPr id="187" name="组合 186"/>
          <p:cNvGrpSpPr/>
          <p:nvPr/>
        </p:nvGrpSpPr>
        <p:grpSpPr>
          <a:xfrm>
            <a:off x="6969578" y="685560"/>
            <a:ext cx="391748" cy="392540"/>
            <a:chOff x="1835696" y="568841"/>
            <a:chExt cx="1755524" cy="1759073"/>
          </a:xfrm>
        </p:grpSpPr>
        <p:grpSp>
          <p:nvGrpSpPr>
            <p:cNvPr id="188" name="组合 79"/>
            <p:cNvGrpSpPr/>
            <p:nvPr/>
          </p:nvGrpSpPr>
          <p:grpSpPr bwMode="auto">
            <a:xfrm>
              <a:off x="1835696" y="568841"/>
              <a:ext cx="1755524" cy="1759073"/>
              <a:chOff x="6379729" y="2488774"/>
              <a:chExt cx="2513016" cy="2513016"/>
            </a:xfrm>
          </p:grpSpPr>
          <p:sp>
            <p:nvSpPr>
              <p:cNvPr id="190"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fontAlgn="base">
                  <a:spcBef>
                    <a:spcPct val="0"/>
                  </a:spcBef>
                  <a:spcAft>
                    <a:spcPct val="0"/>
                  </a:spcAft>
                  <a:defRPr/>
                </a:pPr>
                <a:endParaRPr lang="zh-CN" altLang="en-US" b="1" kern="0">
                  <a:solidFill>
                    <a:srgbClr val="FFFFFF"/>
                  </a:solidFill>
                  <a:latin typeface="Arial" panose="020B0604020202020204"/>
                  <a:ea typeface="宋体" panose="02010600030101010101" pitchFamily="2" charset="-122"/>
                </a:endParaRPr>
              </a:p>
            </p:txBody>
          </p:sp>
          <p:sp>
            <p:nvSpPr>
              <p:cNvPr id="191"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b="1" kern="0">
                  <a:solidFill>
                    <a:srgbClr val="FFFFFF"/>
                  </a:solidFill>
                </a:endParaRPr>
              </a:p>
            </p:txBody>
          </p:sp>
        </p:grpSp>
        <p:sp>
          <p:nvSpPr>
            <p:cNvPr id="189" name="椭圆 80"/>
            <p:cNvSpPr/>
            <p:nvPr/>
          </p:nvSpPr>
          <p:spPr bwMode="auto">
            <a:xfrm>
              <a:off x="2093038" y="817303"/>
              <a:ext cx="1268631" cy="1271202"/>
            </a:xfrm>
            <a:prstGeom prst="ellipse">
              <a:avLst/>
            </a:prstGeom>
            <a:solidFill>
              <a:srgbClr val="008D94"/>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sz="7200" b="1" kern="0" dirty="0">
                <a:solidFill>
                  <a:srgbClr val="FFFFFF"/>
                </a:solidFill>
                <a:latin typeface="微软雅黑" panose="020B0503020204020204" pitchFamily="34" charset="-122"/>
                <a:ea typeface="微软雅黑" panose="020B0503020204020204" pitchFamily="34" charset="-122"/>
              </a:endParaRPr>
            </a:p>
          </p:txBody>
        </p:sp>
      </p:grpSp>
      <p:grpSp>
        <p:nvGrpSpPr>
          <p:cNvPr id="192" name="组合 191"/>
          <p:cNvGrpSpPr/>
          <p:nvPr/>
        </p:nvGrpSpPr>
        <p:grpSpPr>
          <a:xfrm>
            <a:off x="8735769" y="2682243"/>
            <a:ext cx="391748" cy="392540"/>
            <a:chOff x="1835696" y="568841"/>
            <a:chExt cx="1755524" cy="1759073"/>
          </a:xfrm>
        </p:grpSpPr>
        <p:grpSp>
          <p:nvGrpSpPr>
            <p:cNvPr id="193" name="组合 79"/>
            <p:cNvGrpSpPr/>
            <p:nvPr/>
          </p:nvGrpSpPr>
          <p:grpSpPr bwMode="auto">
            <a:xfrm>
              <a:off x="1835696" y="568841"/>
              <a:ext cx="1755524" cy="1759073"/>
              <a:chOff x="6379729" y="2488774"/>
              <a:chExt cx="2513016" cy="2513016"/>
            </a:xfrm>
          </p:grpSpPr>
          <p:sp>
            <p:nvSpPr>
              <p:cNvPr id="195"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fontAlgn="base">
                  <a:spcBef>
                    <a:spcPct val="0"/>
                  </a:spcBef>
                  <a:spcAft>
                    <a:spcPct val="0"/>
                  </a:spcAft>
                  <a:defRPr/>
                </a:pPr>
                <a:endParaRPr lang="zh-CN" altLang="en-US" b="1" kern="0">
                  <a:solidFill>
                    <a:srgbClr val="FFFFFF"/>
                  </a:solidFill>
                  <a:latin typeface="Arial" panose="020B0604020202020204"/>
                  <a:ea typeface="宋体" panose="02010600030101010101" pitchFamily="2" charset="-122"/>
                </a:endParaRPr>
              </a:p>
            </p:txBody>
          </p:sp>
          <p:sp>
            <p:nvSpPr>
              <p:cNvPr id="196"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b="1" kern="0">
                  <a:solidFill>
                    <a:srgbClr val="FFFFFF"/>
                  </a:solidFill>
                </a:endParaRPr>
              </a:p>
            </p:txBody>
          </p:sp>
        </p:grpSp>
        <p:sp>
          <p:nvSpPr>
            <p:cNvPr id="194" name="椭圆 80"/>
            <p:cNvSpPr/>
            <p:nvPr/>
          </p:nvSpPr>
          <p:spPr bwMode="auto">
            <a:xfrm>
              <a:off x="2093038" y="817303"/>
              <a:ext cx="1268631" cy="1271202"/>
            </a:xfrm>
            <a:prstGeom prst="ellipse">
              <a:avLst/>
            </a:prstGeom>
            <a:solidFill>
              <a:srgbClr val="CA032E"/>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sz="7200" b="1" kern="0" dirty="0">
                <a:solidFill>
                  <a:srgbClr val="FFFFFF"/>
                </a:solidFill>
                <a:latin typeface="微软雅黑" panose="020B0503020204020204" pitchFamily="34" charset="-122"/>
                <a:ea typeface="微软雅黑" panose="020B0503020204020204" pitchFamily="34" charset="-122"/>
              </a:endParaRPr>
            </a:p>
          </p:txBody>
        </p:sp>
      </p:grpSp>
      <p:grpSp>
        <p:nvGrpSpPr>
          <p:cNvPr id="197" name="组合 196"/>
          <p:cNvGrpSpPr/>
          <p:nvPr/>
        </p:nvGrpSpPr>
        <p:grpSpPr>
          <a:xfrm>
            <a:off x="9219200" y="2187987"/>
            <a:ext cx="391748" cy="392540"/>
            <a:chOff x="1835696" y="568841"/>
            <a:chExt cx="1755524" cy="1759073"/>
          </a:xfrm>
        </p:grpSpPr>
        <p:grpSp>
          <p:nvGrpSpPr>
            <p:cNvPr id="198" name="组合 79"/>
            <p:cNvGrpSpPr/>
            <p:nvPr/>
          </p:nvGrpSpPr>
          <p:grpSpPr bwMode="auto">
            <a:xfrm>
              <a:off x="1835696" y="568841"/>
              <a:ext cx="1755524" cy="1759073"/>
              <a:chOff x="6379729" y="2488774"/>
              <a:chExt cx="2513016" cy="2513016"/>
            </a:xfrm>
          </p:grpSpPr>
          <p:sp>
            <p:nvSpPr>
              <p:cNvPr id="200"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fontAlgn="base">
                  <a:spcBef>
                    <a:spcPct val="0"/>
                  </a:spcBef>
                  <a:spcAft>
                    <a:spcPct val="0"/>
                  </a:spcAft>
                  <a:defRPr/>
                </a:pPr>
                <a:endParaRPr lang="zh-CN" altLang="en-US" b="1" kern="0">
                  <a:solidFill>
                    <a:srgbClr val="FFFFFF"/>
                  </a:solidFill>
                  <a:latin typeface="Arial" panose="020B0604020202020204"/>
                  <a:ea typeface="宋体" panose="02010600030101010101" pitchFamily="2" charset="-122"/>
                </a:endParaRPr>
              </a:p>
            </p:txBody>
          </p:sp>
          <p:sp>
            <p:nvSpPr>
              <p:cNvPr id="201"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b="1" kern="0">
                  <a:solidFill>
                    <a:srgbClr val="FFFFFF"/>
                  </a:solidFill>
                </a:endParaRPr>
              </a:p>
            </p:txBody>
          </p:sp>
        </p:grpSp>
        <p:sp>
          <p:nvSpPr>
            <p:cNvPr id="199" name="椭圆 80"/>
            <p:cNvSpPr/>
            <p:nvPr/>
          </p:nvSpPr>
          <p:spPr bwMode="auto">
            <a:xfrm>
              <a:off x="2093038" y="817303"/>
              <a:ext cx="1268631" cy="1271202"/>
            </a:xfrm>
            <a:prstGeom prst="ellipse">
              <a:avLst/>
            </a:prstGeom>
            <a:solidFill>
              <a:srgbClr val="092D3B"/>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sz="7200" b="1" kern="0" dirty="0">
                <a:solidFill>
                  <a:srgbClr val="FFFFFF"/>
                </a:solidFill>
                <a:latin typeface="微软雅黑" panose="020B0503020204020204" pitchFamily="34" charset="-122"/>
                <a:ea typeface="微软雅黑" panose="020B0503020204020204" pitchFamily="34" charset="-122"/>
              </a:endParaRPr>
            </a:p>
          </p:txBody>
        </p:sp>
      </p:grpSp>
      <p:grpSp>
        <p:nvGrpSpPr>
          <p:cNvPr id="202" name="组合 201"/>
          <p:cNvGrpSpPr/>
          <p:nvPr/>
        </p:nvGrpSpPr>
        <p:grpSpPr>
          <a:xfrm>
            <a:off x="4995107" y="2757462"/>
            <a:ext cx="391748" cy="392540"/>
            <a:chOff x="1835696" y="568841"/>
            <a:chExt cx="1755524" cy="1759073"/>
          </a:xfrm>
        </p:grpSpPr>
        <p:grpSp>
          <p:nvGrpSpPr>
            <p:cNvPr id="203" name="组合 79"/>
            <p:cNvGrpSpPr/>
            <p:nvPr/>
          </p:nvGrpSpPr>
          <p:grpSpPr bwMode="auto">
            <a:xfrm>
              <a:off x="1835696" y="568841"/>
              <a:ext cx="1755524" cy="1759073"/>
              <a:chOff x="6379729" y="2488774"/>
              <a:chExt cx="2513016" cy="2513016"/>
            </a:xfrm>
          </p:grpSpPr>
          <p:sp>
            <p:nvSpPr>
              <p:cNvPr id="205"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fontAlgn="base">
                  <a:spcBef>
                    <a:spcPct val="0"/>
                  </a:spcBef>
                  <a:spcAft>
                    <a:spcPct val="0"/>
                  </a:spcAft>
                  <a:defRPr/>
                </a:pPr>
                <a:endParaRPr lang="zh-CN" altLang="en-US" b="1" kern="0">
                  <a:solidFill>
                    <a:srgbClr val="FFFFFF"/>
                  </a:solidFill>
                  <a:latin typeface="Arial" panose="020B0604020202020204"/>
                  <a:ea typeface="宋体" panose="02010600030101010101" pitchFamily="2" charset="-122"/>
                </a:endParaRPr>
              </a:p>
            </p:txBody>
          </p:sp>
          <p:sp>
            <p:nvSpPr>
              <p:cNvPr id="206"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b="1" kern="0">
                  <a:solidFill>
                    <a:srgbClr val="FFFFFF"/>
                  </a:solidFill>
                </a:endParaRPr>
              </a:p>
            </p:txBody>
          </p:sp>
        </p:grpSp>
        <p:sp>
          <p:nvSpPr>
            <p:cNvPr id="204" name="椭圆 80"/>
            <p:cNvSpPr/>
            <p:nvPr/>
          </p:nvSpPr>
          <p:spPr bwMode="auto">
            <a:xfrm>
              <a:off x="2093038" y="817303"/>
              <a:ext cx="1268631" cy="1271202"/>
            </a:xfrm>
            <a:prstGeom prst="ellipse">
              <a:avLst/>
            </a:prstGeom>
            <a:solidFill>
              <a:srgbClr val="FE9A08"/>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sz="7200" b="1" kern="0" dirty="0">
                <a:solidFill>
                  <a:srgbClr val="FFFFFF"/>
                </a:solidFill>
                <a:latin typeface="微软雅黑" panose="020B0503020204020204" pitchFamily="34" charset="-122"/>
                <a:ea typeface="微软雅黑" panose="020B0503020204020204" pitchFamily="34" charset="-122"/>
              </a:endParaRPr>
            </a:p>
          </p:txBody>
        </p:sp>
      </p:grpSp>
      <p:grpSp>
        <p:nvGrpSpPr>
          <p:cNvPr id="207" name="组合 206"/>
          <p:cNvGrpSpPr/>
          <p:nvPr/>
        </p:nvGrpSpPr>
        <p:grpSpPr>
          <a:xfrm>
            <a:off x="2316378" y="3418827"/>
            <a:ext cx="7566859" cy="1344265"/>
            <a:chOff x="903371" y="249943"/>
            <a:chExt cx="2831223" cy="679699"/>
          </a:xfrm>
        </p:grpSpPr>
        <p:sp>
          <p:nvSpPr>
            <p:cNvPr id="208" name="任意多边形 207"/>
            <p:cNvSpPr/>
            <p:nvPr/>
          </p:nvSpPr>
          <p:spPr bwMode="auto">
            <a:xfrm>
              <a:off x="903371" y="249943"/>
              <a:ext cx="2831223" cy="679699"/>
            </a:xfrm>
            <a:custGeom>
              <a:avLst/>
              <a:gdLst>
                <a:gd name="connsiteX0" fmla="*/ 352810 w 4452260"/>
                <a:gd name="connsiteY0" fmla="*/ 0 h 1068867"/>
                <a:gd name="connsiteX1" fmla="*/ 636768 w 4452260"/>
                <a:gd name="connsiteY1" fmla="*/ 0 h 1068867"/>
                <a:gd name="connsiteX2" fmla="*/ 647700 w 4452260"/>
                <a:gd name="connsiteY2" fmla="*/ 0 h 1068867"/>
                <a:gd name="connsiteX3" fmla="*/ 724065 w 4452260"/>
                <a:gd name="connsiteY3" fmla="*/ 0 h 1068867"/>
                <a:gd name="connsiteX4" fmla="*/ 782584 w 4452260"/>
                <a:gd name="connsiteY4" fmla="*/ 0 h 1068867"/>
                <a:gd name="connsiteX5" fmla="*/ 799455 w 4452260"/>
                <a:gd name="connsiteY5" fmla="*/ 0 h 1068867"/>
                <a:gd name="connsiteX6" fmla="*/ 809825 w 4452260"/>
                <a:gd name="connsiteY6" fmla="*/ 0 h 1068867"/>
                <a:gd name="connsiteX7" fmla="*/ 818078 w 4452260"/>
                <a:gd name="connsiteY7" fmla="*/ 0 h 1068867"/>
                <a:gd name="connsiteX8" fmla="*/ 843980 w 4452260"/>
                <a:gd name="connsiteY8" fmla="*/ 0 h 1068867"/>
                <a:gd name="connsiteX9" fmla="*/ 931658 w 4452260"/>
                <a:gd name="connsiteY9" fmla="*/ 0 h 1068867"/>
                <a:gd name="connsiteX10" fmla="*/ 961580 w 4452260"/>
                <a:gd name="connsiteY10" fmla="*/ 0 h 1068867"/>
                <a:gd name="connsiteX11" fmla="*/ 1000055 w 4452260"/>
                <a:gd name="connsiteY11" fmla="*/ 0 h 1068867"/>
                <a:gd name="connsiteX12" fmla="*/ 1040537 w 4452260"/>
                <a:gd name="connsiteY12" fmla="*/ 0 h 1068867"/>
                <a:gd name="connsiteX13" fmla="*/ 1051453 w 4452260"/>
                <a:gd name="connsiteY13" fmla="*/ 0 h 1068867"/>
                <a:gd name="connsiteX14" fmla="*/ 1083414 w 4452260"/>
                <a:gd name="connsiteY14" fmla="*/ 0 h 1068867"/>
                <a:gd name="connsiteX15" fmla="*/ 1112969 w 4452260"/>
                <a:gd name="connsiteY15" fmla="*/ 0 h 1068867"/>
                <a:gd name="connsiteX16" fmla="*/ 1138871 w 4452260"/>
                <a:gd name="connsiteY16" fmla="*/ 0 h 1068867"/>
                <a:gd name="connsiteX17" fmla="*/ 1170224 w 4452260"/>
                <a:gd name="connsiteY17" fmla="*/ 0 h 1068867"/>
                <a:gd name="connsiteX18" fmla="*/ 1170711 w 4452260"/>
                <a:gd name="connsiteY18" fmla="*/ 0 h 1068867"/>
                <a:gd name="connsiteX19" fmla="*/ 1202662 w 4452260"/>
                <a:gd name="connsiteY19" fmla="*/ 0 h 1068867"/>
                <a:gd name="connsiteX20" fmla="*/ 1240037 w 4452260"/>
                <a:gd name="connsiteY20" fmla="*/ 0 h 1068867"/>
                <a:gd name="connsiteX21" fmla="*/ 1290626 w 4452260"/>
                <a:gd name="connsiteY21" fmla="*/ 0 h 1068867"/>
                <a:gd name="connsiteX22" fmla="*/ 1324496 w 4452260"/>
                <a:gd name="connsiteY22" fmla="*/ 0 h 1068867"/>
                <a:gd name="connsiteX23" fmla="*/ 1332348 w 4452260"/>
                <a:gd name="connsiteY23" fmla="*/ 0 h 1068867"/>
                <a:gd name="connsiteX24" fmla="*/ 1335428 w 4452260"/>
                <a:gd name="connsiteY24" fmla="*/ 0 h 1068867"/>
                <a:gd name="connsiteX25" fmla="*/ 1411793 w 4452260"/>
                <a:gd name="connsiteY25" fmla="*/ 0 h 1068867"/>
                <a:gd name="connsiteX26" fmla="*/ 1454182 w 4452260"/>
                <a:gd name="connsiteY26" fmla="*/ 0 h 1068867"/>
                <a:gd name="connsiteX27" fmla="*/ 1470312 w 4452260"/>
                <a:gd name="connsiteY27" fmla="*/ 0 h 1068867"/>
                <a:gd name="connsiteX28" fmla="*/ 1487183 w 4452260"/>
                <a:gd name="connsiteY28" fmla="*/ 0 h 1068867"/>
                <a:gd name="connsiteX29" fmla="*/ 1497552 w 4452260"/>
                <a:gd name="connsiteY29" fmla="*/ 0 h 1068867"/>
                <a:gd name="connsiteX30" fmla="*/ 1505806 w 4452260"/>
                <a:gd name="connsiteY30" fmla="*/ 0 h 1068867"/>
                <a:gd name="connsiteX31" fmla="*/ 1528471 w 4452260"/>
                <a:gd name="connsiteY31" fmla="*/ 0 h 1068867"/>
                <a:gd name="connsiteX32" fmla="*/ 1531708 w 4452260"/>
                <a:gd name="connsiteY32" fmla="*/ 0 h 1068867"/>
                <a:gd name="connsiteX33" fmla="*/ 1540992 w 4452260"/>
                <a:gd name="connsiteY33" fmla="*/ 0 h 1068867"/>
                <a:gd name="connsiteX34" fmla="*/ 1541479 w 4452260"/>
                <a:gd name="connsiteY34" fmla="*/ 0 h 1068867"/>
                <a:gd name="connsiteX35" fmla="*/ 1599998 w 4452260"/>
                <a:gd name="connsiteY35" fmla="*/ 0 h 1068867"/>
                <a:gd name="connsiteX36" fmla="*/ 1619386 w 4452260"/>
                <a:gd name="connsiteY36" fmla="*/ 0 h 1068867"/>
                <a:gd name="connsiteX37" fmla="*/ 1635492 w 4452260"/>
                <a:gd name="connsiteY37" fmla="*/ 0 h 1068867"/>
                <a:gd name="connsiteX38" fmla="*/ 1649308 w 4452260"/>
                <a:gd name="connsiteY38" fmla="*/ 0 h 1068867"/>
                <a:gd name="connsiteX39" fmla="*/ 1653720 w 4452260"/>
                <a:gd name="connsiteY39" fmla="*/ 0 h 1068867"/>
                <a:gd name="connsiteX40" fmla="*/ 1661394 w 4452260"/>
                <a:gd name="connsiteY40" fmla="*/ 0 h 1068867"/>
                <a:gd name="connsiteX41" fmla="*/ 1687782 w 4452260"/>
                <a:gd name="connsiteY41" fmla="*/ 0 h 1068867"/>
                <a:gd name="connsiteX42" fmla="*/ 1703116 w 4452260"/>
                <a:gd name="connsiteY42" fmla="*/ 0 h 1068867"/>
                <a:gd name="connsiteX43" fmla="*/ 1739181 w 4452260"/>
                <a:gd name="connsiteY43" fmla="*/ 0 h 1068867"/>
                <a:gd name="connsiteX44" fmla="*/ 1771141 w 4452260"/>
                <a:gd name="connsiteY44" fmla="*/ 0 h 1068867"/>
                <a:gd name="connsiteX45" fmla="*/ 1800697 w 4452260"/>
                <a:gd name="connsiteY45" fmla="*/ 0 h 1068867"/>
                <a:gd name="connsiteX46" fmla="*/ 1811727 w 4452260"/>
                <a:gd name="connsiteY46" fmla="*/ 0 h 1068867"/>
                <a:gd name="connsiteX47" fmla="*/ 1823361 w 4452260"/>
                <a:gd name="connsiteY47" fmla="*/ 0 h 1068867"/>
                <a:gd name="connsiteX48" fmla="*/ 1826599 w 4452260"/>
                <a:gd name="connsiteY48" fmla="*/ 0 h 1068867"/>
                <a:gd name="connsiteX49" fmla="*/ 1857951 w 4452260"/>
                <a:gd name="connsiteY49" fmla="*/ 0 h 1068867"/>
                <a:gd name="connsiteX50" fmla="*/ 1858439 w 4452260"/>
                <a:gd name="connsiteY50" fmla="*/ 0 h 1068867"/>
                <a:gd name="connsiteX51" fmla="*/ 1859676 w 4452260"/>
                <a:gd name="connsiteY51" fmla="*/ 0 h 1068867"/>
                <a:gd name="connsiteX52" fmla="*/ 1893346 w 4452260"/>
                <a:gd name="connsiteY52" fmla="*/ 0 h 1068867"/>
                <a:gd name="connsiteX53" fmla="*/ 1927765 w 4452260"/>
                <a:gd name="connsiteY53" fmla="*/ 0 h 1068867"/>
                <a:gd name="connsiteX54" fmla="*/ 1963365 w 4452260"/>
                <a:gd name="connsiteY54" fmla="*/ 0 h 1068867"/>
                <a:gd name="connsiteX55" fmla="*/ 1978354 w 4452260"/>
                <a:gd name="connsiteY55" fmla="*/ 0 h 1068867"/>
                <a:gd name="connsiteX56" fmla="*/ 1991032 w 4452260"/>
                <a:gd name="connsiteY56" fmla="*/ 0 h 1068867"/>
                <a:gd name="connsiteX57" fmla="*/ 2020076 w 4452260"/>
                <a:gd name="connsiteY57" fmla="*/ 0 h 1068867"/>
                <a:gd name="connsiteX58" fmla="*/ 2021800 w 4452260"/>
                <a:gd name="connsiteY58" fmla="*/ 0 h 1068867"/>
                <a:gd name="connsiteX59" fmla="*/ 2027021 w 4452260"/>
                <a:gd name="connsiteY59" fmla="*/ 0 h 1068867"/>
                <a:gd name="connsiteX60" fmla="*/ 2032162 w 4452260"/>
                <a:gd name="connsiteY60" fmla="*/ 0 h 1068867"/>
                <a:gd name="connsiteX61" fmla="*/ 2141909 w 4452260"/>
                <a:gd name="connsiteY61" fmla="*/ 0 h 1068867"/>
                <a:gd name="connsiteX62" fmla="*/ 2143633 w 4452260"/>
                <a:gd name="connsiteY62" fmla="*/ 0 h 1068867"/>
                <a:gd name="connsiteX63" fmla="*/ 2178359 w 4452260"/>
                <a:gd name="connsiteY63" fmla="*/ 0 h 1068867"/>
                <a:gd name="connsiteX64" fmla="*/ 2228719 w 4452260"/>
                <a:gd name="connsiteY64" fmla="*/ 0 h 1068867"/>
                <a:gd name="connsiteX65" fmla="*/ 2229207 w 4452260"/>
                <a:gd name="connsiteY65" fmla="*/ 0 h 1068867"/>
                <a:gd name="connsiteX66" fmla="*/ 2230931 w 4452260"/>
                <a:gd name="connsiteY66" fmla="*/ 0 h 1068867"/>
                <a:gd name="connsiteX67" fmla="*/ 2287725 w 4452260"/>
                <a:gd name="connsiteY67" fmla="*/ 0 h 1068867"/>
                <a:gd name="connsiteX68" fmla="*/ 2289450 w 4452260"/>
                <a:gd name="connsiteY68" fmla="*/ 0 h 1068867"/>
                <a:gd name="connsiteX69" fmla="*/ 2323220 w 4452260"/>
                <a:gd name="connsiteY69" fmla="*/ 0 h 1068867"/>
                <a:gd name="connsiteX70" fmla="*/ 2324944 w 4452260"/>
                <a:gd name="connsiteY70" fmla="*/ 0 h 1068867"/>
                <a:gd name="connsiteX71" fmla="*/ 2340483 w 4452260"/>
                <a:gd name="connsiteY71" fmla="*/ 0 h 1068867"/>
                <a:gd name="connsiteX72" fmla="*/ 2341447 w 4452260"/>
                <a:gd name="connsiteY72" fmla="*/ 0 h 1068867"/>
                <a:gd name="connsiteX73" fmla="*/ 2343172 w 4452260"/>
                <a:gd name="connsiteY73" fmla="*/ 0 h 1068867"/>
                <a:gd name="connsiteX74" fmla="*/ 2349122 w 4452260"/>
                <a:gd name="connsiteY74" fmla="*/ 0 h 1068867"/>
                <a:gd name="connsiteX75" fmla="*/ 2350846 w 4452260"/>
                <a:gd name="connsiteY75" fmla="*/ 0 h 1068867"/>
                <a:gd name="connsiteX76" fmla="*/ 2390844 w 4452260"/>
                <a:gd name="connsiteY76" fmla="*/ 0 h 1068867"/>
                <a:gd name="connsiteX77" fmla="*/ 2462317 w 4452260"/>
                <a:gd name="connsiteY77" fmla="*/ 0 h 1068867"/>
                <a:gd name="connsiteX78" fmla="*/ 2499455 w 4452260"/>
                <a:gd name="connsiteY78" fmla="*/ 0 h 1068867"/>
                <a:gd name="connsiteX79" fmla="*/ 2530713 w 4452260"/>
                <a:gd name="connsiteY79" fmla="*/ 0 h 1068867"/>
                <a:gd name="connsiteX80" fmla="*/ 2547403 w 4452260"/>
                <a:gd name="connsiteY80" fmla="*/ 0 h 1068867"/>
                <a:gd name="connsiteX81" fmla="*/ 2549127 w 4452260"/>
                <a:gd name="connsiteY81" fmla="*/ 0 h 1068867"/>
                <a:gd name="connsiteX82" fmla="*/ 2581074 w 4452260"/>
                <a:gd name="connsiteY82" fmla="*/ 0 h 1068867"/>
                <a:gd name="connsiteX83" fmla="*/ 2582112 w 4452260"/>
                <a:gd name="connsiteY83" fmla="*/ 0 h 1068867"/>
                <a:gd name="connsiteX84" fmla="*/ 2669530 w 4452260"/>
                <a:gd name="connsiteY84" fmla="*/ 0 h 1068867"/>
                <a:gd name="connsiteX85" fmla="*/ 2678759 w 4452260"/>
                <a:gd name="connsiteY85" fmla="*/ 0 h 1068867"/>
                <a:gd name="connsiteX86" fmla="*/ 2709527 w 4452260"/>
                <a:gd name="connsiteY86" fmla="*/ 0 h 1068867"/>
                <a:gd name="connsiteX87" fmla="*/ 2711252 w 4452260"/>
                <a:gd name="connsiteY87" fmla="*/ 0 h 1068867"/>
                <a:gd name="connsiteX88" fmla="*/ 2714748 w 4452260"/>
                <a:gd name="connsiteY88" fmla="*/ 0 h 1068867"/>
                <a:gd name="connsiteX89" fmla="*/ 2719890 w 4452260"/>
                <a:gd name="connsiteY89" fmla="*/ 0 h 1068867"/>
                <a:gd name="connsiteX90" fmla="*/ 2831360 w 4452260"/>
                <a:gd name="connsiteY90" fmla="*/ 0 h 1068867"/>
                <a:gd name="connsiteX91" fmla="*/ 2833086 w 4452260"/>
                <a:gd name="connsiteY91" fmla="*/ 0 h 1068867"/>
                <a:gd name="connsiteX92" fmla="*/ 2866087 w 4452260"/>
                <a:gd name="connsiteY92" fmla="*/ 0 h 1068867"/>
                <a:gd name="connsiteX93" fmla="*/ 2918659 w 4452260"/>
                <a:gd name="connsiteY93" fmla="*/ 0 h 1068867"/>
                <a:gd name="connsiteX94" fmla="*/ 2919896 w 4452260"/>
                <a:gd name="connsiteY94" fmla="*/ 0 h 1068867"/>
                <a:gd name="connsiteX95" fmla="*/ 2920383 w 4452260"/>
                <a:gd name="connsiteY95" fmla="*/ 0 h 1068867"/>
                <a:gd name="connsiteX96" fmla="*/ 2977177 w 4452260"/>
                <a:gd name="connsiteY96" fmla="*/ 0 h 1068867"/>
                <a:gd name="connsiteX97" fmla="*/ 2978902 w 4452260"/>
                <a:gd name="connsiteY97" fmla="*/ 0 h 1068867"/>
                <a:gd name="connsiteX98" fmla="*/ 3012671 w 4452260"/>
                <a:gd name="connsiteY98" fmla="*/ 0 h 1068867"/>
                <a:gd name="connsiteX99" fmla="*/ 3014397 w 4452260"/>
                <a:gd name="connsiteY99" fmla="*/ 0 h 1068867"/>
                <a:gd name="connsiteX100" fmla="*/ 3028211 w 4452260"/>
                <a:gd name="connsiteY100" fmla="*/ 0 h 1068867"/>
                <a:gd name="connsiteX101" fmla="*/ 3030899 w 4452260"/>
                <a:gd name="connsiteY101" fmla="*/ 0 h 1068867"/>
                <a:gd name="connsiteX102" fmla="*/ 3032624 w 4452260"/>
                <a:gd name="connsiteY102" fmla="*/ 0 h 1068867"/>
                <a:gd name="connsiteX103" fmla="*/ 3038573 w 4452260"/>
                <a:gd name="connsiteY103" fmla="*/ 0 h 1068867"/>
                <a:gd name="connsiteX104" fmla="*/ 3040298 w 4452260"/>
                <a:gd name="connsiteY104" fmla="*/ 0 h 1068867"/>
                <a:gd name="connsiteX105" fmla="*/ 3082021 w 4452260"/>
                <a:gd name="connsiteY105" fmla="*/ 0 h 1068867"/>
                <a:gd name="connsiteX106" fmla="*/ 3150044 w 4452260"/>
                <a:gd name="connsiteY106" fmla="*/ 0 h 1068867"/>
                <a:gd name="connsiteX107" fmla="*/ 3218441 w 4452260"/>
                <a:gd name="connsiteY107" fmla="*/ 0 h 1068867"/>
                <a:gd name="connsiteX108" fmla="*/ 3236855 w 4452260"/>
                <a:gd name="connsiteY108" fmla="*/ 0 h 1068867"/>
                <a:gd name="connsiteX109" fmla="*/ 3269839 w 4452260"/>
                <a:gd name="connsiteY109" fmla="*/ 0 h 1068867"/>
                <a:gd name="connsiteX110" fmla="*/ 3272250 w 4452260"/>
                <a:gd name="connsiteY110" fmla="*/ 0 h 1068867"/>
                <a:gd name="connsiteX111" fmla="*/ 3320378 w 4452260"/>
                <a:gd name="connsiteY111" fmla="*/ 0 h 1068867"/>
                <a:gd name="connsiteX112" fmla="*/ 3346330 w 4452260"/>
                <a:gd name="connsiteY112" fmla="*/ 0 h 1068867"/>
                <a:gd name="connsiteX113" fmla="*/ 3357257 w 4452260"/>
                <a:gd name="connsiteY113" fmla="*/ 0 h 1068867"/>
                <a:gd name="connsiteX114" fmla="*/ 3369936 w 4452260"/>
                <a:gd name="connsiteY114" fmla="*/ 0 h 1068867"/>
                <a:gd name="connsiteX115" fmla="*/ 3398980 w 4452260"/>
                <a:gd name="connsiteY115" fmla="*/ 0 h 1068867"/>
                <a:gd name="connsiteX116" fmla="*/ 3405925 w 4452260"/>
                <a:gd name="connsiteY116" fmla="*/ 0 h 1068867"/>
                <a:gd name="connsiteX117" fmla="*/ 3411066 w 4452260"/>
                <a:gd name="connsiteY117" fmla="*/ 0 h 1068867"/>
                <a:gd name="connsiteX118" fmla="*/ 3520813 w 4452260"/>
                <a:gd name="connsiteY118" fmla="*/ 0 h 1068867"/>
                <a:gd name="connsiteX119" fmla="*/ 3607623 w 4452260"/>
                <a:gd name="connsiteY119" fmla="*/ 0 h 1068867"/>
                <a:gd name="connsiteX120" fmla="*/ 3608111 w 4452260"/>
                <a:gd name="connsiteY120" fmla="*/ 0 h 1068867"/>
                <a:gd name="connsiteX121" fmla="*/ 3666629 w 4452260"/>
                <a:gd name="connsiteY121" fmla="*/ 0 h 1068867"/>
                <a:gd name="connsiteX122" fmla="*/ 3702124 w 4452260"/>
                <a:gd name="connsiteY122" fmla="*/ 0 h 1068867"/>
                <a:gd name="connsiteX123" fmla="*/ 3720351 w 4452260"/>
                <a:gd name="connsiteY123" fmla="*/ 0 h 1068867"/>
                <a:gd name="connsiteX124" fmla="*/ 3728025 w 4452260"/>
                <a:gd name="connsiteY124" fmla="*/ 0 h 1068867"/>
                <a:gd name="connsiteX125" fmla="*/ 3769748 w 4452260"/>
                <a:gd name="connsiteY125" fmla="*/ 0 h 1068867"/>
                <a:gd name="connsiteX126" fmla="*/ 4098793 w 4452260"/>
                <a:gd name="connsiteY126" fmla="*/ 0 h 1068867"/>
                <a:gd name="connsiteX127" fmla="*/ 4193519 w 4452260"/>
                <a:gd name="connsiteY127" fmla="*/ 54408 h 1068867"/>
                <a:gd name="connsiteX128" fmla="*/ 4439104 w 4452260"/>
                <a:gd name="connsiteY128" fmla="*/ 480025 h 1068867"/>
                <a:gd name="connsiteX129" fmla="*/ 4439104 w 4452260"/>
                <a:gd name="connsiteY129" fmla="*/ 588843 h 1068867"/>
                <a:gd name="connsiteX130" fmla="*/ 4193519 w 4452260"/>
                <a:gd name="connsiteY130" fmla="*/ 1014459 h 1068867"/>
                <a:gd name="connsiteX131" fmla="*/ 4098793 w 4452260"/>
                <a:gd name="connsiteY131" fmla="*/ 1068867 h 1068867"/>
                <a:gd name="connsiteX132" fmla="*/ 3728025 w 4452260"/>
                <a:gd name="connsiteY132" fmla="*/ 1068867 h 1068867"/>
                <a:gd name="connsiteX133" fmla="*/ 3607623 w 4452260"/>
                <a:gd name="connsiteY133" fmla="*/ 1068867 h 1068867"/>
                <a:gd name="connsiteX134" fmla="*/ 3411066 w 4452260"/>
                <a:gd name="connsiteY134" fmla="*/ 1068867 h 1068867"/>
                <a:gd name="connsiteX135" fmla="*/ 3357257 w 4452260"/>
                <a:gd name="connsiteY135" fmla="*/ 1068867 h 1068867"/>
                <a:gd name="connsiteX136" fmla="*/ 3236855 w 4452260"/>
                <a:gd name="connsiteY136" fmla="*/ 1068867 h 1068867"/>
                <a:gd name="connsiteX137" fmla="*/ 3040298 w 4452260"/>
                <a:gd name="connsiteY137" fmla="*/ 1068867 h 1068867"/>
                <a:gd name="connsiteX138" fmla="*/ 3038573 w 4452260"/>
                <a:gd name="connsiteY138" fmla="*/ 1068867 h 1068867"/>
                <a:gd name="connsiteX139" fmla="*/ 2919896 w 4452260"/>
                <a:gd name="connsiteY139" fmla="*/ 1068867 h 1068867"/>
                <a:gd name="connsiteX140" fmla="*/ 2866087 w 4452260"/>
                <a:gd name="connsiteY140" fmla="*/ 1068867 h 1068867"/>
                <a:gd name="connsiteX141" fmla="*/ 2719890 w 4452260"/>
                <a:gd name="connsiteY141" fmla="*/ 1068867 h 1068867"/>
                <a:gd name="connsiteX142" fmla="*/ 2669530 w 4452260"/>
                <a:gd name="connsiteY142" fmla="*/ 1068867 h 1068867"/>
                <a:gd name="connsiteX143" fmla="*/ 2549127 w 4452260"/>
                <a:gd name="connsiteY143" fmla="*/ 1068867 h 1068867"/>
                <a:gd name="connsiteX144" fmla="*/ 2547403 w 4452260"/>
                <a:gd name="connsiteY144" fmla="*/ 1068867 h 1068867"/>
                <a:gd name="connsiteX145" fmla="*/ 2350846 w 4452260"/>
                <a:gd name="connsiteY145" fmla="*/ 1068867 h 1068867"/>
                <a:gd name="connsiteX146" fmla="*/ 2349122 w 4452260"/>
                <a:gd name="connsiteY146" fmla="*/ 1068867 h 1068867"/>
                <a:gd name="connsiteX147" fmla="*/ 2228719 w 4452260"/>
                <a:gd name="connsiteY147" fmla="*/ 1068867 h 1068867"/>
                <a:gd name="connsiteX148" fmla="*/ 2178359 w 4452260"/>
                <a:gd name="connsiteY148" fmla="*/ 1068867 h 1068867"/>
                <a:gd name="connsiteX149" fmla="*/ 2032162 w 4452260"/>
                <a:gd name="connsiteY149" fmla="*/ 1068867 h 1068867"/>
                <a:gd name="connsiteX150" fmla="*/ 1978354 w 4452260"/>
                <a:gd name="connsiteY150" fmla="*/ 1068867 h 1068867"/>
                <a:gd name="connsiteX151" fmla="*/ 1859676 w 4452260"/>
                <a:gd name="connsiteY151" fmla="*/ 1068867 h 1068867"/>
                <a:gd name="connsiteX152" fmla="*/ 1857951 w 4452260"/>
                <a:gd name="connsiteY152" fmla="*/ 1068867 h 1068867"/>
                <a:gd name="connsiteX153" fmla="*/ 1826599 w 4452260"/>
                <a:gd name="connsiteY153" fmla="*/ 1068867 h 1068867"/>
                <a:gd name="connsiteX154" fmla="*/ 1661394 w 4452260"/>
                <a:gd name="connsiteY154" fmla="*/ 1068867 h 1068867"/>
                <a:gd name="connsiteX155" fmla="*/ 1540992 w 4452260"/>
                <a:gd name="connsiteY155" fmla="*/ 1068867 h 1068867"/>
                <a:gd name="connsiteX156" fmla="*/ 1531708 w 4452260"/>
                <a:gd name="connsiteY156" fmla="*/ 1068867 h 1068867"/>
                <a:gd name="connsiteX157" fmla="*/ 1487183 w 4452260"/>
                <a:gd name="connsiteY157" fmla="*/ 1068867 h 1068867"/>
                <a:gd name="connsiteX158" fmla="*/ 1335428 w 4452260"/>
                <a:gd name="connsiteY158" fmla="*/ 1068867 h 1068867"/>
                <a:gd name="connsiteX159" fmla="*/ 1290626 w 4452260"/>
                <a:gd name="connsiteY159" fmla="*/ 1068867 h 1068867"/>
                <a:gd name="connsiteX160" fmla="*/ 1170224 w 4452260"/>
                <a:gd name="connsiteY160" fmla="*/ 1068867 h 1068867"/>
                <a:gd name="connsiteX161" fmla="*/ 1138871 w 4452260"/>
                <a:gd name="connsiteY161" fmla="*/ 1068867 h 1068867"/>
                <a:gd name="connsiteX162" fmla="*/ 1040537 w 4452260"/>
                <a:gd name="connsiteY162" fmla="*/ 1068867 h 1068867"/>
                <a:gd name="connsiteX163" fmla="*/ 843980 w 4452260"/>
                <a:gd name="connsiteY163" fmla="*/ 1068867 h 1068867"/>
                <a:gd name="connsiteX164" fmla="*/ 799455 w 4452260"/>
                <a:gd name="connsiteY164" fmla="*/ 1068867 h 1068867"/>
                <a:gd name="connsiteX165" fmla="*/ 647700 w 4452260"/>
                <a:gd name="connsiteY165" fmla="*/ 1068867 h 1068867"/>
                <a:gd name="connsiteX166" fmla="*/ 352810 w 4452260"/>
                <a:gd name="connsiteY166" fmla="*/ 1068867 h 1068867"/>
                <a:gd name="connsiteX167" fmla="*/ 258084 w 4452260"/>
                <a:gd name="connsiteY167" fmla="*/ 1014459 h 1068867"/>
                <a:gd name="connsiteX168" fmla="*/ 12498 w 4452260"/>
                <a:gd name="connsiteY168" fmla="*/ 588843 h 1068867"/>
                <a:gd name="connsiteX169" fmla="*/ 12498 w 4452260"/>
                <a:gd name="connsiteY169" fmla="*/ 480025 h 1068867"/>
                <a:gd name="connsiteX170" fmla="*/ 258084 w 4452260"/>
                <a:gd name="connsiteY170" fmla="*/ 54408 h 1068867"/>
                <a:gd name="connsiteX171" fmla="*/ 352810 w 4452260"/>
                <a:gd name="connsiteY171" fmla="*/ 0 h 1068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4452260" h="1068867">
                  <a:moveTo>
                    <a:pt x="352810" y="0"/>
                  </a:moveTo>
                  <a:cubicBezTo>
                    <a:pt x="475602" y="0"/>
                    <a:pt x="567696" y="0"/>
                    <a:pt x="636768" y="0"/>
                  </a:cubicBezTo>
                  <a:lnTo>
                    <a:pt x="647700" y="0"/>
                  </a:lnTo>
                  <a:lnTo>
                    <a:pt x="724065" y="0"/>
                  </a:lnTo>
                  <a:cubicBezTo>
                    <a:pt x="748048" y="0"/>
                    <a:pt x="767235" y="0"/>
                    <a:pt x="782584" y="0"/>
                  </a:cubicBezTo>
                  <a:lnTo>
                    <a:pt x="799455" y="0"/>
                  </a:lnTo>
                  <a:lnTo>
                    <a:pt x="809825" y="0"/>
                  </a:lnTo>
                  <a:lnTo>
                    <a:pt x="818078" y="0"/>
                  </a:lnTo>
                  <a:cubicBezTo>
                    <a:pt x="843980" y="0"/>
                    <a:pt x="843980" y="0"/>
                    <a:pt x="843980" y="0"/>
                  </a:cubicBezTo>
                  <a:lnTo>
                    <a:pt x="931658" y="0"/>
                  </a:lnTo>
                  <a:lnTo>
                    <a:pt x="961580" y="0"/>
                  </a:lnTo>
                  <a:lnTo>
                    <a:pt x="1000055" y="0"/>
                  </a:lnTo>
                  <a:lnTo>
                    <a:pt x="1040537" y="0"/>
                  </a:lnTo>
                  <a:lnTo>
                    <a:pt x="1051453" y="0"/>
                  </a:lnTo>
                  <a:lnTo>
                    <a:pt x="1083414" y="0"/>
                  </a:lnTo>
                  <a:lnTo>
                    <a:pt x="1112969" y="0"/>
                  </a:lnTo>
                  <a:cubicBezTo>
                    <a:pt x="1138871" y="0"/>
                    <a:pt x="1138871" y="0"/>
                    <a:pt x="1138871" y="0"/>
                  </a:cubicBezTo>
                  <a:lnTo>
                    <a:pt x="1170224" y="0"/>
                  </a:lnTo>
                  <a:lnTo>
                    <a:pt x="1170711" y="0"/>
                  </a:lnTo>
                  <a:lnTo>
                    <a:pt x="1202662" y="0"/>
                  </a:lnTo>
                  <a:lnTo>
                    <a:pt x="1240037" y="0"/>
                  </a:lnTo>
                  <a:cubicBezTo>
                    <a:pt x="1290626" y="0"/>
                    <a:pt x="1290626" y="0"/>
                    <a:pt x="1290626" y="0"/>
                  </a:cubicBezTo>
                  <a:lnTo>
                    <a:pt x="1324496" y="0"/>
                  </a:lnTo>
                  <a:lnTo>
                    <a:pt x="1332348" y="0"/>
                  </a:lnTo>
                  <a:lnTo>
                    <a:pt x="1335428" y="0"/>
                  </a:lnTo>
                  <a:lnTo>
                    <a:pt x="1411793" y="0"/>
                  </a:lnTo>
                  <a:lnTo>
                    <a:pt x="1454182" y="0"/>
                  </a:lnTo>
                  <a:lnTo>
                    <a:pt x="1470312" y="0"/>
                  </a:lnTo>
                  <a:lnTo>
                    <a:pt x="1487183" y="0"/>
                  </a:lnTo>
                  <a:lnTo>
                    <a:pt x="1497552" y="0"/>
                  </a:lnTo>
                  <a:lnTo>
                    <a:pt x="1505806" y="0"/>
                  </a:lnTo>
                  <a:lnTo>
                    <a:pt x="1528471" y="0"/>
                  </a:lnTo>
                  <a:lnTo>
                    <a:pt x="1531708" y="0"/>
                  </a:lnTo>
                  <a:lnTo>
                    <a:pt x="1540992" y="0"/>
                  </a:lnTo>
                  <a:lnTo>
                    <a:pt x="1541479" y="0"/>
                  </a:lnTo>
                  <a:lnTo>
                    <a:pt x="1599998" y="0"/>
                  </a:lnTo>
                  <a:lnTo>
                    <a:pt x="1619386" y="0"/>
                  </a:lnTo>
                  <a:lnTo>
                    <a:pt x="1635492" y="0"/>
                  </a:lnTo>
                  <a:lnTo>
                    <a:pt x="1649308" y="0"/>
                  </a:lnTo>
                  <a:lnTo>
                    <a:pt x="1653720" y="0"/>
                  </a:lnTo>
                  <a:lnTo>
                    <a:pt x="1661394" y="0"/>
                  </a:lnTo>
                  <a:lnTo>
                    <a:pt x="1687782" y="0"/>
                  </a:lnTo>
                  <a:lnTo>
                    <a:pt x="1703116" y="0"/>
                  </a:lnTo>
                  <a:lnTo>
                    <a:pt x="1739181" y="0"/>
                  </a:lnTo>
                  <a:lnTo>
                    <a:pt x="1771141" y="0"/>
                  </a:lnTo>
                  <a:lnTo>
                    <a:pt x="1800697" y="0"/>
                  </a:lnTo>
                  <a:lnTo>
                    <a:pt x="1811727" y="0"/>
                  </a:lnTo>
                  <a:lnTo>
                    <a:pt x="1823361" y="0"/>
                  </a:lnTo>
                  <a:lnTo>
                    <a:pt x="1826599" y="0"/>
                  </a:lnTo>
                  <a:lnTo>
                    <a:pt x="1857951" y="0"/>
                  </a:lnTo>
                  <a:lnTo>
                    <a:pt x="1858439" y="0"/>
                  </a:lnTo>
                  <a:lnTo>
                    <a:pt x="1859676" y="0"/>
                  </a:lnTo>
                  <a:lnTo>
                    <a:pt x="1893346" y="0"/>
                  </a:lnTo>
                  <a:lnTo>
                    <a:pt x="1927765" y="0"/>
                  </a:lnTo>
                  <a:lnTo>
                    <a:pt x="1963365" y="0"/>
                  </a:lnTo>
                  <a:lnTo>
                    <a:pt x="1978354" y="0"/>
                  </a:lnTo>
                  <a:lnTo>
                    <a:pt x="1991032" y="0"/>
                  </a:lnTo>
                  <a:lnTo>
                    <a:pt x="2020076" y="0"/>
                  </a:lnTo>
                  <a:lnTo>
                    <a:pt x="2021800" y="0"/>
                  </a:lnTo>
                  <a:lnTo>
                    <a:pt x="2027021" y="0"/>
                  </a:lnTo>
                  <a:cubicBezTo>
                    <a:pt x="2032162" y="0"/>
                    <a:pt x="2032162" y="0"/>
                    <a:pt x="2032162" y="0"/>
                  </a:cubicBezTo>
                  <a:lnTo>
                    <a:pt x="2141909" y="0"/>
                  </a:lnTo>
                  <a:lnTo>
                    <a:pt x="2143633" y="0"/>
                  </a:lnTo>
                  <a:lnTo>
                    <a:pt x="2178359" y="0"/>
                  </a:lnTo>
                  <a:lnTo>
                    <a:pt x="2228719" y="0"/>
                  </a:lnTo>
                  <a:lnTo>
                    <a:pt x="2229207" y="0"/>
                  </a:lnTo>
                  <a:lnTo>
                    <a:pt x="2230931" y="0"/>
                  </a:lnTo>
                  <a:lnTo>
                    <a:pt x="2287725" y="0"/>
                  </a:lnTo>
                  <a:lnTo>
                    <a:pt x="2289450" y="0"/>
                  </a:lnTo>
                  <a:lnTo>
                    <a:pt x="2323220" y="0"/>
                  </a:lnTo>
                  <a:lnTo>
                    <a:pt x="2324944" y="0"/>
                  </a:lnTo>
                  <a:lnTo>
                    <a:pt x="2340483" y="0"/>
                  </a:lnTo>
                  <a:lnTo>
                    <a:pt x="2341447" y="0"/>
                  </a:lnTo>
                  <a:lnTo>
                    <a:pt x="2343172" y="0"/>
                  </a:lnTo>
                  <a:lnTo>
                    <a:pt x="2349122" y="0"/>
                  </a:lnTo>
                  <a:lnTo>
                    <a:pt x="2350846" y="0"/>
                  </a:lnTo>
                  <a:lnTo>
                    <a:pt x="2390844" y="0"/>
                  </a:lnTo>
                  <a:lnTo>
                    <a:pt x="2462317" y="0"/>
                  </a:lnTo>
                  <a:lnTo>
                    <a:pt x="2499455" y="0"/>
                  </a:lnTo>
                  <a:lnTo>
                    <a:pt x="2530713" y="0"/>
                  </a:lnTo>
                  <a:lnTo>
                    <a:pt x="2547403" y="0"/>
                  </a:lnTo>
                  <a:lnTo>
                    <a:pt x="2549127" y="0"/>
                  </a:lnTo>
                  <a:lnTo>
                    <a:pt x="2581074" y="0"/>
                  </a:lnTo>
                  <a:lnTo>
                    <a:pt x="2582112" y="0"/>
                  </a:lnTo>
                  <a:cubicBezTo>
                    <a:pt x="2669530" y="0"/>
                    <a:pt x="2669530" y="0"/>
                    <a:pt x="2669530" y="0"/>
                  </a:cubicBezTo>
                  <a:lnTo>
                    <a:pt x="2678759" y="0"/>
                  </a:lnTo>
                  <a:lnTo>
                    <a:pt x="2709527" y="0"/>
                  </a:lnTo>
                  <a:lnTo>
                    <a:pt x="2711252" y="0"/>
                  </a:lnTo>
                  <a:lnTo>
                    <a:pt x="2714748" y="0"/>
                  </a:lnTo>
                  <a:lnTo>
                    <a:pt x="2719890" y="0"/>
                  </a:lnTo>
                  <a:lnTo>
                    <a:pt x="2831360" y="0"/>
                  </a:lnTo>
                  <a:lnTo>
                    <a:pt x="2833086" y="0"/>
                  </a:lnTo>
                  <a:lnTo>
                    <a:pt x="2866087" y="0"/>
                  </a:lnTo>
                  <a:lnTo>
                    <a:pt x="2918659" y="0"/>
                  </a:lnTo>
                  <a:lnTo>
                    <a:pt x="2919896" y="0"/>
                  </a:lnTo>
                  <a:lnTo>
                    <a:pt x="2920383" y="0"/>
                  </a:lnTo>
                  <a:lnTo>
                    <a:pt x="2977177" y="0"/>
                  </a:lnTo>
                  <a:lnTo>
                    <a:pt x="2978902" y="0"/>
                  </a:lnTo>
                  <a:lnTo>
                    <a:pt x="3012671" y="0"/>
                  </a:lnTo>
                  <a:lnTo>
                    <a:pt x="3014397" y="0"/>
                  </a:lnTo>
                  <a:lnTo>
                    <a:pt x="3028211" y="0"/>
                  </a:lnTo>
                  <a:lnTo>
                    <a:pt x="3030899" y="0"/>
                  </a:lnTo>
                  <a:lnTo>
                    <a:pt x="3032624" y="0"/>
                  </a:lnTo>
                  <a:lnTo>
                    <a:pt x="3038573" y="0"/>
                  </a:lnTo>
                  <a:lnTo>
                    <a:pt x="3040298" y="0"/>
                  </a:lnTo>
                  <a:lnTo>
                    <a:pt x="3082021" y="0"/>
                  </a:lnTo>
                  <a:lnTo>
                    <a:pt x="3150044" y="0"/>
                  </a:lnTo>
                  <a:lnTo>
                    <a:pt x="3218441" y="0"/>
                  </a:lnTo>
                  <a:lnTo>
                    <a:pt x="3236855" y="0"/>
                  </a:lnTo>
                  <a:lnTo>
                    <a:pt x="3269839" y="0"/>
                  </a:lnTo>
                  <a:lnTo>
                    <a:pt x="3272250" y="0"/>
                  </a:lnTo>
                  <a:lnTo>
                    <a:pt x="3320378" y="0"/>
                  </a:lnTo>
                  <a:lnTo>
                    <a:pt x="3346330" y="0"/>
                  </a:lnTo>
                  <a:lnTo>
                    <a:pt x="3357257" y="0"/>
                  </a:lnTo>
                  <a:lnTo>
                    <a:pt x="3369936" y="0"/>
                  </a:lnTo>
                  <a:lnTo>
                    <a:pt x="3398980" y="0"/>
                  </a:lnTo>
                  <a:lnTo>
                    <a:pt x="3405925" y="0"/>
                  </a:lnTo>
                  <a:cubicBezTo>
                    <a:pt x="3411066" y="0"/>
                    <a:pt x="3411066" y="0"/>
                    <a:pt x="3411066" y="0"/>
                  </a:cubicBezTo>
                  <a:lnTo>
                    <a:pt x="3520813" y="0"/>
                  </a:lnTo>
                  <a:lnTo>
                    <a:pt x="3607623" y="0"/>
                  </a:lnTo>
                  <a:lnTo>
                    <a:pt x="3608111" y="0"/>
                  </a:lnTo>
                  <a:lnTo>
                    <a:pt x="3666629" y="0"/>
                  </a:lnTo>
                  <a:lnTo>
                    <a:pt x="3702124" y="0"/>
                  </a:lnTo>
                  <a:lnTo>
                    <a:pt x="3720351" y="0"/>
                  </a:lnTo>
                  <a:lnTo>
                    <a:pt x="3728025" y="0"/>
                  </a:lnTo>
                  <a:lnTo>
                    <a:pt x="3769748" y="0"/>
                  </a:lnTo>
                  <a:cubicBezTo>
                    <a:pt x="4098793" y="0"/>
                    <a:pt x="4098793" y="0"/>
                    <a:pt x="4098793" y="0"/>
                  </a:cubicBezTo>
                  <a:cubicBezTo>
                    <a:pt x="4133877" y="0"/>
                    <a:pt x="4175977" y="24572"/>
                    <a:pt x="4193519" y="54408"/>
                  </a:cubicBezTo>
                  <a:cubicBezTo>
                    <a:pt x="4439104" y="480025"/>
                    <a:pt x="4439104" y="480025"/>
                    <a:pt x="4439104" y="480025"/>
                  </a:cubicBezTo>
                  <a:cubicBezTo>
                    <a:pt x="4456646" y="509862"/>
                    <a:pt x="4456646" y="559005"/>
                    <a:pt x="4439104" y="588843"/>
                  </a:cubicBezTo>
                  <a:cubicBezTo>
                    <a:pt x="4193519" y="1014459"/>
                    <a:pt x="4193519" y="1014459"/>
                    <a:pt x="4193519" y="1014459"/>
                  </a:cubicBezTo>
                  <a:cubicBezTo>
                    <a:pt x="4175977" y="1044295"/>
                    <a:pt x="4133877" y="1068867"/>
                    <a:pt x="4098793" y="1068867"/>
                  </a:cubicBezTo>
                  <a:lnTo>
                    <a:pt x="3728025" y="1068867"/>
                  </a:lnTo>
                  <a:lnTo>
                    <a:pt x="3607623" y="1068867"/>
                  </a:lnTo>
                  <a:lnTo>
                    <a:pt x="3411066" y="1068867"/>
                  </a:lnTo>
                  <a:lnTo>
                    <a:pt x="3357257" y="1068867"/>
                  </a:lnTo>
                  <a:lnTo>
                    <a:pt x="3236855" y="1068867"/>
                  </a:lnTo>
                  <a:lnTo>
                    <a:pt x="3040298" y="1068867"/>
                  </a:lnTo>
                  <a:lnTo>
                    <a:pt x="3038573" y="1068867"/>
                  </a:lnTo>
                  <a:lnTo>
                    <a:pt x="2919896" y="1068867"/>
                  </a:lnTo>
                  <a:lnTo>
                    <a:pt x="2866087" y="1068867"/>
                  </a:lnTo>
                  <a:lnTo>
                    <a:pt x="2719890" y="1068867"/>
                  </a:lnTo>
                  <a:lnTo>
                    <a:pt x="2669530" y="1068867"/>
                  </a:lnTo>
                  <a:lnTo>
                    <a:pt x="2549127" y="1068867"/>
                  </a:lnTo>
                  <a:lnTo>
                    <a:pt x="2547403" y="1068867"/>
                  </a:lnTo>
                  <a:lnTo>
                    <a:pt x="2350846" y="1068867"/>
                  </a:lnTo>
                  <a:lnTo>
                    <a:pt x="2349122" y="1068867"/>
                  </a:lnTo>
                  <a:lnTo>
                    <a:pt x="2228719" y="1068867"/>
                  </a:lnTo>
                  <a:lnTo>
                    <a:pt x="2178359" y="1068867"/>
                  </a:lnTo>
                  <a:lnTo>
                    <a:pt x="2032162" y="1068867"/>
                  </a:lnTo>
                  <a:lnTo>
                    <a:pt x="1978354" y="1068867"/>
                  </a:lnTo>
                  <a:lnTo>
                    <a:pt x="1859676" y="1068867"/>
                  </a:lnTo>
                  <a:lnTo>
                    <a:pt x="1857951" y="1068867"/>
                  </a:lnTo>
                  <a:lnTo>
                    <a:pt x="1826599" y="1068867"/>
                  </a:lnTo>
                  <a:lnTo>
                    <a:pt x="1661394" y="1068867"/>
                  </a:lnTo>
                  <a:lnTo>
                    <a:pt x="1540992" y="1068867"/>
                  </a:lnTo>
                  <a:lnTo>
                    <a:pt x="1531708" y="1068867"/>
                  </a:lnTo>
                  <a:lnTo>
                    <a:pt x="1487183" y="1068867"/>
                  </a:lnTo>
                  <a:lnTo>
                    <a:pt x="1335428" y="1068867"/>
                  </a:lnTo>
                  <a:lnTo>
                    <a:pt x="1290626" y="1068867"/>
                  </a:lnTo>
                  <a:lnTo>
                    <a:pt x="1170224" y="1068867"/>
                  </a:lnTo>
                  <a:lnTo>
                    <a:pt x="1138871" y="1068867"/>
                  </a:lnTo>
                  <a:lnTo>
                    <a:pt x="1040537" y="1068867"/>
                  </a:lnTo>
                  <a:lnTo>
                    <a:pt x="843980" y="1068867"/>
                  </a:lnTo>
                  <a:lnTo>
                    <a:pt x="799455" y="1068867"/>
                  </a:lnTo>
                  <a:lnTo>
                    <a:pt x="647700" y="1068867"/>
                  </a:lnTo>
                  <a:lnTo>
                    <a:pt x="352810" y="1068867"/>
                  </a:lnTo>
                  <a:cubicBezTo>
                    <a:pt x="318603" y="1068867"/>
                    <a:pt x="275626" y="1044295"/>
                    <a:pt x="258084" y="1014459"/>
                  </a:cubicBezTo>
                  <a:cubicBezTo>
                    <a:pt x="12498" y="588843"/>
                    <a:pt x="12498" y="588843"/>
                    <a:pt x="12498" y="588843"/>
                  </a:cubicBezTo>
                  <a:cubicBezTo>
                    <a:pt x="-4166" y="559005"/>
                    <a:pt x="-4166" y="509862"/>
                    <a:pt x="12498" y="480025"/>
                  </a:cubicBezTo>
                  <a:cubicBezTo>
                    <a:pt x="258084" y="54408"/>
                    <a:pt x="258084" y="54408"/>
                    <a:pt x="258084" y="54408"/>
                  </a:cubicBezTo>
                  <a:cubicBezTo>
                    <a:pt x="275626" y="24572"/>
                    <a:pt x="318603" y="0"/>
                    <a:pt x="352810" y="0"/>
                  </a:cubicBezTo>
                  <a:close/>
                </a:path>
              </a:pathLst>
            </a:custGeom>
            <a:solidFill>
              <a:schemeClr val="bg1">
                <a:lumMod val="95000"/>
              </a:schemeClr>
            </a:solidFill>
            <a:ln w="19050">
              <a:gradFill flip="none" rotWithShape="1">
                <a:gsLst>
                  <a:gs pos="100000">
                    <a:schemeClr val="bg1">
                      <a:lumMod val="75000"/>
                    </a:schemeClr>
                  </a:gs>
                  <a:gs pos="0">
                    <a:schemeClr val="bg1"/>
                  </a:gs>
                </a:gsLst>
                <a:lin ang="2700000" scaled="1"/>
                <a:tileRect/>
              </a:gradFill>
            </a:ln>
            <a:effectLst>
              <a:outerShdw blurRad="228600" dist="101600" dir="7680000" algn="tl" rotWithShape="0">
                <a:prstClr val="black">
                  <a:alpha val="70000"/>
                </a:prstClr>
              </a:outerShdw>
            </a:effectLst>
          </p:spPr>
          <p:txBody>
            <a:bodyPr vert="horz" wrap="square" lIns="91440" tIns="45720" rIns="91440" bIns="45720" numCol="1" anchor="t" anchorCtr="0" compatLnSpc="1">
              <a:noAutofit/>
            </a:bodyPr>
            <a:lstStyle/>
            <a:p>
              <a:endParaRPr lang="zh-CN" altLang="en-US" dirty="0">
                <a:solidFill>
                  <a:prstClr val="black"/>
                </a:solidFill>
                <a:latin typeface="微软雅黑" panose="020B0503020204020204" pitchFamily="34" charset="-122"/>
              </a:endParaRPr>
            </a:p>
          </p:txBody>
        </p:sp>
        <p:sp>
          <p:nvSpPr>
            <p:cNvPr id="209" name="任意多边形 208"/>
            <p:cNvSpPr/>
            <p:nvPr/>
          </p:nvSpPr>
          <p:spPr bwMode="auto">
            <a:xfrm>
              <a:off x="1010779" y="325868"/>
              <a:ext cx="2628449" cy="527848"/>
            </a:xfrm>
            <a:custGeom>
              <a:avLst/>
              <a:gdLst>
                <a:gd name="connsiteX0" fmla="*/ 305125 w 4603109"/>
                <a:gd name="connsiteY0" fmla="*/ 0 h 924402"/>
                <a:gd name="connsiteX1" fmla="*/ 432894 w 4603109"/>
                <a:gd name="connsiteY1" fmla="*/ 0 h 924402"/>
                <a:gd name="connsiteX2" fmla="*/ 445336 w 4603109"/>
                <a:gd name="connsiteY2" fmla="*/ 0 h 924402"/>
                <a:gd name="connsiteX3" fmla="*/ 550703 w 4603109"/>
                <a:gd name="connsiteY3" fmla="*/ 0 h 924402"/>
                <a:gd name="connsiteX4" fmla="*/ 560158 w 4603109"/>
                <a:gd name="connsiteY4" fmla="*/ 0 h 924402"/>
                <a:gd name="connsiteX5" fmla="*/ 573105 w 4603109"/>
                <a:gd name="connsiteY5" fmla="*/ 0 h 924402"/>
                <a:gd name="connsiteX6" fmla="*/ 626202 w 4603109"/>
                <a:gd name="connsiteY6" fmla="*/ 0 h 924402"/>
                <a:gd name="connsiteX7" fmla="*/ 676811 w 4603109"/>
                <a:gd name="connsiteY7" fmla="*/ 0 h 924402"/>
                <a:gd name="connsiteX8" fmla="*/ 678472 w 4603109"/>
                <a:gd name="connsiteY8" fmla="*/ 0 h 924402"/>
                <a:gd name="connsiteX9" fmla="*/ 687927 w 4603109"/>
                <a:gd name="connsiteY9" fmla="*/ 0 h 924402"/>
                <a:gd name="connsiteX10" fmla="*/ 691402 w 4603109"/>
                <a:gd name="connsiteY10" fmla="*/ 0 h 924402"/>
                <a:gd name="connsiteX11" fmla="*/ 700371 w 4603109"/>
                <a:gd name="connsiteY11" fmla="*/ 0 h 924402"/>
                <a:gd name="connsiteX12" fmla="*/ 707508 w 4603109"/>
                <a:gd name="connsiteY12" fmla="*/ 0 h 924402"/>
                <a:gd name="connsiteX13" fmla="*/ 729909 w 4603109"/>
                <a:gd name="connsiteY13" fmla="*/ 0 h 924402"/>
                <a:gd name="connsiteX14" fmla="*/ 753971 w 4603109"/>
                <a:gd name="connsiteY14" fmla="*/ 0 h 924402"/>
                <a:gd name="connsiteX15" fmla="*/ 804580 w 4603109"/>
                <a:gd name="connsiteY15" fmla="*/ 0 h 924402"/>
                <a:gd name="connsiteX16" fmla="*/ 805737 w 4603109"/>
                <a:gd name="connsiteY16" fmla="*/ 0 h 924402"/>
                <a:gd name="connsiteX17" fmla="*/ 819171 w 4603109"/>
                <a:gd name="connsiteY17" fmla="*/ 0 h 924402"/>
                <a:gd name="connsiteX18" fmla="*/ 828140 w 4603109"/>
                <a:gd name="connsiteY18" fmla="*/ 0 h 924402"/>
                <a:gd name="connsiteX19" fmla="*/ 831615 w 4603109"/>
                <a:gd name="connsiteY19" fmla="*/ 0 h 924402"/>
                <a:gd name="connsiteX20" fmla="*/ 835277 w 4603109"/>
                <a:gd name="connsiteY20" fmla="*/ 0 h 924402"/>
                <a:gd name="connsiteX21" fmla="*/ 857678 w 4603109"/>
                <a:gd name="connsiteY21" fmla="*/ 0 h 924402"/>
                <a:gd name="connsiteX22" fmla="*/ 864889 w 4603109"/>
                <a:gd name="connsiteY22" fmla="*/ 0 h 924402"/>
                <a:gd name="connsiteX23" fmla="*/ 899900 w 4603109"/>
                <a:gd name="connsiteY23" fmla="*/ 0 h 924402"/>
                <a:gd name="connsiteX24" fmla="*/ 909341 w 4603109"/>
                <a:gd name="connsiteY24" fmla="*/ 0 h 924402"/>
                <a:gd name="connsiteX25" fmla="*/ 929965 w 4603109"/>
                <a:gd name="connsiteY25" fmla="*/ 0 h 924402"/>
                <a:gd name="connsiteX26" fmla="*/ 933506 w 4603109"/>
                <a:gd name="connsiteY26" fmla="*/ 0 h 924402"/>
                <a:gd name="connsiteX27" fmla="*/ 936982 w 4603109"/>
                <a:gd name="connsiteY27" fmla="*/ 0 h 924402"/>
                <a:gd name="connsiteX28" fmla="*/ 959384 w 4603109"/>
                <a:gd name="connsiteY28" fmla="*/ 0 h 924402"/>
                <a:gd name="connsiteX29" fmla="*/ 962542 w 4603109"/>
                <a:gd name="connsiteY29" fmla="*/ 0 h 924402"/>
                <a:gd name="connsiteX30" fmla="*/ 984943 w 4603109"/>
                <a:gd name="connsiteY30" fmla="*/ 0 h 924402"/>
                <a:gd name="connsiteX31" fmla="*/ 992658 w 4603109"/>
                <a:gd name="connsiteY31" fmla="*/ 0 h 924402"/>
                <a:gd name="connsiteX32" fmla="*/ 1012059 w 4603109"/>
                <a:gd name="connsiteY32" fmla="*/ 0 h 924402"/>
                <a:gd name="connsiteX33" fmla="*/ 1012480 w 4603109"/>
                <a:gd name="connsiteY33" fmla="*/ 0 h 924402"/>
                <a:gd name="connsiteX34" fmla="*/ 1027669 w 4603109"/>
                <a:gd name="connsiteY34" fmla="*/ 0 h 924402"/>
                <a:gd name="connsiteX35" fmla="*/ 1037110 w 4603109"/>
                <a:gd name="connsiteY35" fmla="*/ 0 h 924402"/>
                <a:gd name="connsiteX36" fmla="*/ 1040112 w 4603109"/>
                <a:gd name="connsiteY36" fmla="*/ 0 h 924402"/>
                <a:gd name="connsiteX37" fmla="*/ 1057734 w 4603109"/>
                <a:gd name="connsiteY37" fmla="*/ 0 h 924402"/>
                <a:gd name="connsiteX38" fmla="*/ 1064751 w 4603109"/>
                <a:gd name="connsiteY38" fmla="*/ 0 h 924402"/>
                <a:gd name="connsiteX39" fmla="*/ 1070177 w 4603109"/>
                <a:gd name="connsiteY39" fmla="*/ 0 h 924402"/>
                <a:gd name="connsiteX40" fmla="*/ 1072436 w 4603109"/>
                <a:gd name="connsiteY40" fmla="*/ 0 h 924402"/>
                <a:gd name="connsiteX41" fmla="*/ 1090311 w 4603109"/>
                <a:gd name="connsiteY41" fmla="*/ 0 h 924402"/>
                <a:gd name="connsiteX42" fmla="*/ 1110718 w 4603109"/>
                <a:gd name="connsiteY42" fmla="*/ 0 h 924402"/>
                <a:gd name="connsiteX43" fmla="*/ 1112712 w 4603109"/>
                <a:gd name="connsiteY43" fmla="*/ 0 h 924402"/>
                <a:gd name="connsiteX44" fmla="*/ 1116187 w 4603109"/>
                <a:gd name="connsiteY44" fmla="*/ 0 h 924402"/>
                <a:gd name="connsiteX45" fmla="*/ 1139828 w 4603109"/>
                <a:gd name="connsiteY45" fmla="*/ 0 h 924402"/>
                <a:gd name="connsiteX46" fmla="*/ 1140249 w 4603109"/>
                <a:gd name="connsiteY46" fmla="*/ 0 h 924402"/>
                <a:gd name="connsiteX47" fmla="*/ 1145480 w 4603109"/>
                <a:gd name="connsiteY47" fmla="*/ 0 h 924402"/>
                <a:gd name="connsiteX48" fmla="*/ 1152270 w 4603109"/>
                <a:gd name="connsiteY48" fmla="*/ 0 h 924402"/>
                <a:gd name="connsiteX49" fmla="*/ 1154934 w 4603109"/>
                <a:gd name="connsiteY49" fmla="*/ 0 h 924402"/>
                <a:gd name="connsiteX50" fmla="*/ 1167881 w 4603109"/>
                <a:gd name="connsiteY50" fmla="*/ 0 h 924402"/>
                <a:gd name="connsiteX51" fmla="*/ 1175544 w 4603109"/>
                <a:gd name="connsiteY51" fmla="*/ 0 h 924402"/>
                <a:gd name="connsiteX52" fmla="*/ 1184998 w 4603109"/>
                <a:gd name="connsiteY52" fmla="*/ 0 h 924402"/>
                <a:gd name="connsiteX53" fmla="*/ 1197946 w 4603109"/>
                <a:gd name="connsiteY53" fmla="*/ 0 h 924402"/>
                <a:gd name="connsiteX54" fmla="*/ 1200205 w 4603109"/>
                <a:gd name="connsiteY54" fmla="*/ 0 h 924402"/>
                <a:gd name="connsiteX55" fmla="*/ 1220978 w 4603109"/>
                <a:gd name="connsiteY55" fmla="*/ 0 h 924402"/>
                <a:gd name="connsiteX56" fmla="*/ 1238487 w 4603109"/>
                <a:gd name="connsiteY56" fmla="*/ 0 h 924402"/>
                <a:gd name="connsiteX57" fmla="*/ 1243956 w 4603109"/>
                <a:gd name="connsiteY57" fmla="*/ 0 h 924402"/>
                <a:gd name="connsiteX58" fmla="*/ 1251042 w 4603109"/>
                <a:gd name="connsiteY58" fmla="*/ 0 h 924402"/>
                <a:gd name="connsiteX59" fmla="*/ 1257637 w 4603109"/>
                <a:gd name="connsiteY59" fmla="*/ 0 h 924402"/>
                <a:gd name="connsiteX60" fmla="*/ 1271587 w 4603109"/>
                <a:gd name="connsiteY60" fmla="*/ 0 h 924402"/>
                <a:gd name="connsiteX61" fmla="*/ 1273249 w 4603109"/>
                <a:gd name="connsiteY61" fmla="*/ 0 h 924402"/>
                <a:gd name="connsiteX62" fmla="*/ 1280039 w 4603109"/>
                <a:gd name="connsiteY62" fmla="*/ 0 h 924402"/>
                <a:gd name="connsiteX63" fmla="*/ 1282703 w 4603109"/>
                <a:gd name="connsiteY63" fmla="*/ 0 h 924402"/>
                <a:gd name="connsiteX64" fmla="*/ 1286178 w 4603109"/>
                <a:gd name="connsiteY64" fmla="*/ 0 h 924402"/>
                <a:gd name="connsiteX65" fmla="*/ 1295146 w 4603109"/>
                <a:gd name="connsiteY65" fmla="*/ 0 h 924402"/>
                <a:gd name="connsiteX66" fmla="*/ 1301651 w 4603109"/>
                <a:gd name="connsiteY66" fmla="*/ 0 h 924402"/>
                <a:gd name="connsiteX67" fmla="*/ 1302284 w 4603109"/>
                <a:gd name="connsiteY67" fmla="*/ 0 h 924402"/>
                <a:gd name="connsiteX68" fmla="*/ 1303313 w 4603109"/>
                <a:gd name="connsiteY68" fmla="*/ 0 h 924402"/>
                <a:gd name="connsiteX69" fmla="*/ 1312767 w 4603109"/>
                <a:gd name="connsiteY69" fmla="*/ 0 h 924402"/>
                <a:gd name="connsiteX70" fmla="*/ 1316242 w 4603109"/>
                <a:gd name="connsiteY70" fmla="*/ 0 h 924402"/>
                <a:gd name="connsiteX71" fmla="*/ 1321886 w 4603109"/>
                <a:gd name="connsiteY71" fmla="*/ 0 h 924402"/>
                <a:gd name="connsiteX72" fmla="*/ 1324685 w 4603109"/>
                <a:gd name="connsiteY72" fmla="*/ 0 h 924402"/>
                <a:gd name="connsiteX73" fmla="*/ 1325211 w 4603109"/>
                <a:gd name="connsiteY73" fmla="*/ 0 h 924402"/>
                <a:gd name="connsiteX74" fmla="*/ 1332348 w 4603109"/>
                <a:gd name="connsiteY74" fmla="*/ 0 h 924402"/>
                <a:gd name="connsiteX75" fmla="*/ 1332714 w 4603109"/>
                <a:gd name="connsiteY75" fmla="*/ 0 h 924402"/>
                <a:gd name="connsiteX76" fmla="*/ 1333135 w 4603109"/>
                <a:gd name="connsiteY76" fmla="*/ 0 h 924402"/>
                <a:gd name="connsiteX77" fmla="*/ 1348747 w 4603109"/>
                <a:gd name="connsiteY77" fmla="*/ 0 h 924402"/>
                <a:gd name="connsiteX78" fmla="*/ 1354749 w 4603109"/>
                <a:gd name="connsiteY78" fmla="*/ 0 h 924402"/>
                <a:gd name="connsiteX79" fmla="*/ 1378811 w 4603109"/>
                <a:gd name="connsiteY79" fmla="*/ 0 h 924402"/>
                <a:gd name="connsiteX80" fmla="*/ 1383745 w 4603109"/>
                <a:gd name="connsiteY80" fmla="*/ 0 h 924402"/>
                <a:gd name="connsiteX81" fmla="*/ 1385406 w 4603109"/>
                <a:gd name="connsiteY81" fmla="*/ 0 h 924402"/>
                <a:gd name="connsiteX82" fmla="*/ 1399356 w 4603109"/>
                <a:gd name="connsiteY82" fmla="*/ 0 h 924402"/>
                <a:gd name="connsiteX83" fmla="*/ 1400513 w 4603109"/>
                <a:gd name="connsiteY83" fmla="*/ 0 h 924402"/>
                <a:gd name="connsiteX84" fmla="*/ 1413947 w 4603109"/>
                <a:gd name="connsiteY84" fmla="*/ 0 h 924402"/>
                <a:gd name="connsiteX85" fmla="*/ 1414442 w 4603109"/>
                <a:gd name="connsiteY85" fmla="*/ 0 h 924402"/>
                <a:gd name="connsiteX86" fmla="*/ 1422915 w 4603109"/>
                <a:gd name="connsiteY86" fmla="*/ 0 h 924402"/>
                <a:gd name="connsiteX87" fmla="*/ 1426390 w 4603109"/>
                <a:gd name="connsiteY87" fmla="*/ 0 h 924402"/>
                <a:gd name="connsiteX88" fmla="*/ 1429420 w 4603109"/>
                <a:gd name="connsiteY88" fmla="*/ 0 h 924402"/>
                <a:gd name="connsiteX89" fmla="*/ 1430053 w 4603109"/>
                <a:gd name="connsiteY89" fmla="*/ 0 h 924402"/>
                <a:gd name="connsiteX90" fmla="*/ 1430206 w 4603109"/>
                <a:gd name="connsiteY90" fmla="*/ 0 h 924402"/>
                <a:gd name="connsiteX91" fmla="*/ 1430577 w 4603109"/>
                <a:gd name="connsiteY91" fmla="*/ 0 h 924402"/>
                <a:gd name="connsiteX92" fmla="*/ 1436843 w 4603109"/>
                <a:gd name="connsiteY92" fmla="*/ 0 h 924402"/>
                <a:gd name="connsiteX93" fmla="*/ 1444011 w 4603109"/>
                <a:gd name="connsiteY93" fmla="*/ 0 h 924402"/>
                <a:gd name="connsiteX94" fmla="*/ 1449655 w 4603109"/>
                <a:gd name="connsiteY94" fmla="*/ 0 h 924402"/>
                <a:gd name="connsiteX95" fmla="*/ 1452454 w 4603109"/>
                <a:gd name="connsiteY95" fmla="*/ 0 h 924402"/>
                <a:gd name="connsiteX96" fmla="*/ 1452980 w 4603109"/>
                <a:gd name="connsiteY96" fmla="*/ 0 h 924402"/>
                <a:gd name="connsiteX97" fmla="*/ 1456455 w 4603109"/>
                <a:gd name="connsiteY97" fmla="*/ 0 h 924402"/>
                <a:gd name="connsiteX98" fmla="*/ 1459664 w 4603109"/>
                <a:gd name="connsiteY98" fmla="*/ 0 h 924402"/>
                <a:gd name="connsiteX99" fmla="*/ 1460117 w 4603109"/>
                <a:gd name="connsiteY99" fmla="*/ 0 h 924402"/>
                <a:gd name="connsiteX100" fmla="*/ 1460483 w 4603109"/>
                <a:gd name="connsiteY100" fmla="*/ 0 h 924402"/>
                <a:gd name="connsiteX101" fmla="*/ 1460904 w 4603109"/>
                <a:gd name="connsiteY101" fmla="*/ 0 h 924402"/>
                <a:gd name="connsiteX102" fmla="*/ 1472926 w 4603109"/>
                <a:gd name="connsiteY102" fmla="*/ 0 h 924402"/>
                <a:gd name="connsiteX103" fmla="*/ 1482518 w 4603109"/>
                <a:gd name="connsiteY103" fmla="*/ 0 h 924402"/>
                <a:gd name="connsiteX104" fmla="*/ 1489729 w 4603109"/>
                <a:gd name="connsiteY104" fmla="*/ 0 h 924402"/>
                <a:gd name="connsiteX105" fmla="*/ 1504116 w 4603109"/>
                <a:gd name="connsiteY105" fmla="*/ 0 h 924402"/>
                <a:gd name="connsiteX106" fmla="*/ 1511514 w 4603109"/>
                <a:gd name="connsiteY106" fmla="*/ 0 h 924402"/>
                <a:gd name="connsiteX107" fmla="*/ 1524740 w 4603109"/>
                <a:gd name="connsiteY107" fmla="*/ 0 h 924402"/>
                <a:gd name="connsiteX108" fmla="*/ 1528282 w 4603109"/>
                <a:gd name="connsiteY108" fmla="*/ 0 h 924402"/>
                <a:gd name="connsiteX109" fmla="*/ 1531757 w 4603109"/>
                <a:gd name="connsiteY109" fmla="*/ 0 h 924402"/>
                <a:gd name="connsiteX110" fmla="*/ 1534181 w 4603109"/>
                <a:gd name="connsiteY110" fmla="*/ 0 h 924402"/>
                <a:gd name="connsiteX111" fmla="*/ 1542211 w 4603109"/>
                <a:gd name="connsiteY111" fmla="*/ 0 h 924402"/>
                <a:gd name="connsiteX112" fmla="*/ 1554159 w 4603109"/>
                <a:gd name="connsiteY112" fmla="*/ 0 h 924402"/>
                <a:gd name="connsiteX113" fmla="*/ 1557318 w 4603109"/>
                <a:gd name="connsiteY113" fmla="*/ 0 h 924402"/>
                <a:gd name="connsiteX114" fmla="*/ 1557975 w 4603109"/>
                <a:gd name="connsiteY114" fmla="*/ 0 h 924402"/>
                <a:gd name="connsiteX115" fmla="*/ 1558346 w 4603109"/>
                <a:gd name="connsiteY115" fmla="*/ 0 h 924402"/>
                <a:gd name="connsiteX116" fmla="*/ 1561822 w 4603109"/>
                <a:gd name="connsiteY116" fmla="*/ 0 h 924402"/>
                <a:gd name="connsiteX117" fmla="*/ 1564612 w 4603109"/>
                <a:gd name="connsiteY117" fmla="*/ 0 h 924402"/>
                <a:gd name="connsiteX118" fmla="*/ 1566857 w 4603109"/>
                <a:gd name="connsiteY118" fmla="*/ 0 h 924402"/>
                <a:gd name="connsiteX119" fmla="*/ 1576919 w 4603109"/>
                <a:gd name="connsiteY119" fmla="*/ 0 h 924402"/>
                <a:gd name="connsiteX120" fmla="*/ 1579719 w 4603109"/>
                <a:gd name="connsiteY120" fmla="*/ 0 h 924402"/>
                <a:gd name="connsiteX121" fmla="*/ 1584224 w 4603109"/>
                <a:gd name="connsiteY121" fmla="*/ 0 h 924402"/>
                <a:gd name="connsiteX122" fmla="*/ 1587382 w 4603109"/>
                <a:gd name="connsiteY122" fmla="*/ 0 h 924402"/>
                <a:gd name="connsiteX123" fmla="*/ 1587433 w 4603109"/>
                <a:gd name="connsiteY123" fmla="*/ 0 h 924402"/>
                <a:gd name="connsiteX124" fmla="*/ 1600695 w 4603109"/>
                <a:gd name="connsiteY124" fmla="*/ 0 h 924402"/>
                <a:gd name="connsiteX125" fmla="*/ 1606834 w 4603109"/>
                <a:gd name="connsiteY125" fmla="*/ 0 h 924402"/>
                <a:gd name="connsiteX126" fmla="*/ 1607256 w 4603109"/>
                <a:gd name="connsiteY126" fmla="*/ 0 h 924402"/>
                <a:gd name="connsiteX127" fmla="*/ 1608325 w 4603109"/>
                <a:gd name="connsiteY127" fmla="*/ 0 h 924402"/>
                <a:gd name="connsiteX128" fmla="*/ 1609783 w 4603109"/>
                <a:gd name="connsiteY128" fmla="*/ 0 h 924402"/>
                <a:gd name="connsiteX129" fmla="*/ 1617498 w 4603109"/>
                <a:gd name="connsiteY129" fmla="*/ 0 h 924402"/>
                <a:gd name="connsiteX130" fmla="*/ 1631885 w 4603109"/>
                <a:gd name="connsiteY130" fmla="*/ 0 h 924402"/>
                <a:gd name="connsiteX131" fmla="*/ 1636899 w 4603109"/>
                <a:gd name="connsiteY131" fmla="*/ 0 h 924402"/>
                <a:gd name="connsiteX132" fmla="*/ 1637320 w 4603109"/>
                <a:gd name="connsiteY132" fmla="*/ 0 h 924402"/>
                <a:gd name="connsiteX133" fmla="*/ 1637445 w 4603109"/>
                <a:gd name="connsiteY133" fmla="*/ 0 h 924402"/>
                <a:gd name="connsiteX134" fmla="*/ 1652509 w 4603109"/>
                <a:gd name="connsiteY134" fmla="*/ 0 h 924402"/>
                <a:gd name="connsiteX135" fmla="*/ 1659526 w 4603109"/>
                <a:gd name="connsiteY135" fmla="*/ 0 h 924402"/>
                <a:gd name="connsiteX136" fmla="*/ 1661950 w 4603109"/>
                <a:gd name="connsiteY136" fmla="*/ 0 h 924402"/>
                <a:gd name="connsiteX137" fmla="*/ 1664952 w 4603109"/>
                <a:gd name="connsiteY137" fmla="*/ 0 h 924402"/>
                <a:gd name="connsiteX138" fmla="*/ 1667212 w 4603109"/>
                <a:gd name="connsiteY138" fmla="*/ 0 h 924402"/>
                <a:gd name="connsiteX139" fmla="*/ 1685087 w 4603109"/>
                <a:gd name="connsiteY139" fmla="*/ 0 h 924402"/>
                <a:gd name="connsiteX140" fmla="*/ 1689591 w 4603109"/>
                <a:gd name="connsiteY140" fmla="*/ 0 h 924402"/>
                <a:gd name="connsiteX141" fmla="*/ 1694626 w 4603109"/>
                <a:gd name="connsiteY141" fmla="*/ 0 h 924402"/>
                <a:gd name="connsiteX142" fmla="*/ 1697276 w 4603109"/>
                <a:gd name="connsiteY142" fmla="*/ 0 h 924402"/>
                <a:gd name="connsiteX143" fmla="*/ 1698000 w 4603109"/>
                <a:gd name="connsiteY143" fmla="*/ 0 h 924402"/>
                <a:gd name="connsiteX144" fmla="*/ 1704688 w 4603109"/>
                <a:gd name="connsiteY144" fmla="*/ 0 h 924402"/>
                <a:gd name="connsiteX145" fmla="*/ 1707488 w 4603109"/>
                <a:gd name="connsiteY145" fmla="*/ 0 h 924402"/>
                <a:gd name="connsiteX146" fmla="*/ 1710963 w 4603109"/>
                <a:gd name="connsiteY146" fmla="*/ 0 h 924402"/>
                <a:gd name="connsiteX147" fmla="*/ 1715151 w 4603109"/>
                <a:gd name="connsiteY147" fmla="*/ 0 h 924402"/>
                <a:gd name="connsiteX148" fmla="*/ 1721928 w 4603109"/>
                <a:gd name="connsiteY148" fmla="*/ 0 h 924402"/>
                <a:gd name="connsiteX149" fmla="*/ 1734603 w 4603109"/>
                <a:gd name="connsiteY149" fmla="*/ 0 h 924402"/>
                <a:gd name="connsiteX150" fmla="*/ 1735025 w 4603109"/>
                <a:gd name="connsiteY150" fmla="*/ 0 h 924402"/>
                <a:gd name="connsiteX151" fmla="*/ 1735558 w 4603109"/>
                <a:gd name="connsiteY151" fmla="*/ 0 h 924402"/>
                <a:gd name="connsiteX152" fmla="*/ 1736094 w 4603109"/>
                <a:gd name="connsiteY152" fmla="*/ 0 h 924402"/>
                <a:gd name="connsiteX153" fmla="*/ 1737552 w 4603109"/>
                <a:gd name="connsiteY153" fmla="*/ 0 h 924402"/>
                <a:gd name="connsiteX154" fmla="*/ 1741027 w 4603109"/>
                <a:gd name="connsiteY154" fmla="*/ 0 h 924402"/>
                <a:gd name="connsiteX155" fmla="*/ 1747046 w 4603109"/>
                <a:gd name="connsiteY155" fmla="*/ 0 h 924402"/>
                <a:gd name="connsiteX156" fmla="*/ 1748537 w 4603109"/>
                <a:gd name="connsiteY156" fmla="*/ 0 h 924402"/>
                <a:gd name="connsiteX157" fmla="*/ 1753052 w 4603109"/>
                <a:gd name="connsiteY157" fmla="*/ 0 h 924402"/>
                <a:gd name="connsiteX158" fmla="*/ 1757499 w 4603109"/>
                <a:gd name="connsiteY158" fmla="*/ 0 h 924402"/>
                <a:gd name="connsiteX159" fmla="*/ 1764668 w 4603109"/>
                <a:gd name="connsiteY159" fmla="*/ 0 h 924402"/>
                <a:gd name="connsiteX160" fmla="*/ 1765089 w 4603109"/>
                <a:gd name="connsiteY160" fmla="*/ 0 h 924402"/>
                <a:gd name="connsiteX161" fmla="*/ 1765214 w 4603109"/>
                <a:gd name="connsiteY161" fmla="*/ 0 h 924402"/>
                <a:gd name="connsiteX162" fmla="*/ 1770320 w 4603109"/>
                <a:gd name="connsiteY162" fmla="*/ 0 h 924402"/>
                <a:gd name="connsiteX163" fmla="*/ 1777110 w 4603109"/>
                <a:gd name="connsiteY163" fmla="*/ 0 h 924402"/>
                <a:gd name="connsiteX164" fmla="*/ 1779774 w 4603109"/>
                <a:gd name="connsiteY164" fmla="*/ 0 h 924402"/>
                <a:gd name="connsiteX165" fmla="*/ 1792721 w 4603109"/>
                <a:gd name="connsiteY165" fmla="*/ 0 h 924402"/>
                <a:gd name="connsiteX166" fmla="*/ 1794981 w 4603109"/>
                <a:gd name="connsiteY166" fmla="*/ 0 h 924402"/>
                <a:gd name="connsiteX167" fmla="*/ 1825045 w 4603109"/>
                <a:gd name="connsiteY167" fmla="*/ 0 h 924402"/>
                <a:gd name="connsiteX168" fmla="*/ 1825769 w 4603109"/>
                <a:gd name="connsiteY168" fmla="*/ 0 h 924402"/>
                <a:gd name="connsiteX169" fmla="*/ 1838732 w 4603109"/>
                <a:gd name="connsiteY169" fmla="*/ 0 h 924402"/>
                <a:gd name="connsiteX170" fmla="*/ 1845818 w 4603109"/>
                <a:gd name="connsiteY170" fmla="*/ 0 h 924402"/>
                <a:gd name="connsiteX171" fmla="*/ 1849697 w 4603109"/>
                <a:gd name="connsiteY171" fmla="*/ 0 h 924402"/>
                <a:gd name="connsiteX172" fmla="*/ 1852412 w 4603109"/>
                <a:gd name="connsiteY172" fmla="*/ 0 h 924402"/>
                <a:gd name="connsiteX173" fmla="*/ 1853903 w 4603109"/>
                <a:gd name="connsiteY173" fmla="*/ 0 h 924402"/>
                <a:gd name="connsiteX174" fmla="*/ 1863327 w 4603109"/>
                <a:gd name="connsiteY174" fmla="*/ 0 h 924402"/>
                <a:gd name="connsiteX175" fmla="*/ 1868796 w 4603109"/>
                <a:gd name="connsiteY175" fmla="*/ 0 h 924402"/>
                <a:gd name="connsiteX176" fmla="*/ 1874815 w 4603109"/>
                <a:gd name="connsiteY176" fmla="*/ 0 h 924402"/>
                <a:gd name="connsiteX177" fmla="*/ 1876306 w 4603109"/>
                <a:gd name="connsiteY177" fmla="*/ 0 h 924402"/>
                <a:gd name="connsiteX178" fmla="*/ 1880821 w 4603109"/>
                <a:gd name="connsiteY178" fmla="*/ 0 h 924402"/>
                <a:gd name="connsiteX179" fmla="*/ 1882477 w 4603109"/>
                <a:gd name="connsiteY179" fmla="*/ 0 h 924402"/>
                <a:gd name="connsiteX180" fmla="*/ 1883936 w 4603109"/>
                <a:gd name="connsiteY180" fmla="*/ 0 h 924402"/>
                <a:gd name="connsiteX181" fmla="*/ 1885268 w 4603109"/>
                <a:gd name="connsiteY181" fmla="*/ 0 h 924402"/>
                <a:gd name="connsiteX182" fmla="*/ 1896427 w 4603109"/>
                <a:gd name="connsiteY182" fmla="*/ 0 h 924402"/>
                <a:gd name="connsiteX183" fmla="*/ 1898089 w 4603109"/>
                <a:gd name="connsiteY183" fmla="*/ 0 h 924402"/>
                <a:gd name="connsiteX184" fmla="*/ 1904879 w 4603109"/>
                <a:gd name="connsiteY184" fmla="*/ 0 h 924402"/>
                <a:gd name="connsiteX185" fmla="*/ 1907543 w 4603109"/>
                <a:gd name="connsiteY185" fmla="*/ 0 h 924402"/>
                <a:gd name="connsiteX186" fmla="*/ 1911018 w 4603109"/>
                <a:gd name="connsiteY186" fmla="*/ 0 h 924402"/>
                <a:gd name="connsiteX187" fmla="*/ 1919986 w 4603109"/>
                <a:gd name="connsiteY187" fmla="*/ 0 h 924402"/>
                <a:gd name="connsiteX188" fmla="*/ 1927124 w 4603109"/>
                <a:gd name="connsiteY188" fmla="*/ 0 h 924402"/>
                <a:gd name="connsiteX189" fmla="*/ 1927489 w 4603109"/>
                <a:gd name="connsiteY189" fmla="*/ 0 h 924402"/>
                <a:gd name="connsiteX190" fmla="*/ 1927911 w 4603109"/>
                <a:gd name="connsiteY190" fmla="*/ 0 h 924402"/>
                <a:gd name="connsiteX191" fmla="*/ 1929402 w 4603109"/>
                <a:gd name="connsiteY191" fmla="*/ 0 h 924402"/>
                <a:gd name="connsiteX192" fmla="*/ 1946726 w 4603109"/>
                <a:gd name="connsiteY192" fmla="*/ 0 h 924402"/>
                <a:gd name="connsiteX193" fmla="*/ 1949525 w 4603109"/>
                <a:gd name="connsiteY193" fmla="*/ 0 h 924402"/>
                <a:gd name="connsiteX194" fmla="*/ 1957554 w 4603109"/>
                <a:gd name="connsiteY194" fmla="*/ 0 h 924402"/>
                <a:gd name="connsiteX195" fmla="*/ 1957975 w 4603109"/>
                <a:gd name="connsiteY195" fmla="*/ 0 h 924402"/>
                <a:gd name="connsiteX196" fmla="*/ 1973587 w 4603109"/>
                <a:gd name="connsiteY196" fmla="*/ 0 h 924402"/>
                <a:gd name="connsiteX197" fmla="*/ 1978520 w 4603109"/>
                <a:gd name="connsiteY197" fmla="*/ 0 h 924402"/>
                <a:gd name="connsiteX198" fmla="*/ 1980012 w 4603109"/>
                <a:gd name="connsiteY198" fmla="*/ 0 h 924402"/>
                <a:gd name="connsiteX199" fmla="*/ 1980181 w 4603109"/>
                <a:gd name="connsiteY199" fmla="*/ 0 h 924402"/>
                <a:gd name="connsiteX200" fmla="*/ 1981672 w 4603109"/>
                <a:gd name="connsiteY200" fmla="*/ 0 h 924402"/>
                <a:gd name="connsiteX201" fmla="*/ 2008585 w 4603109"/>
                <a:gd name="connsiteY201" fmla="*/ 0 h 924402"/>
                <a:gd name="connsiteX202" fmla="*/ 2009218 w 4603109"/>
                <a:gd name="connsiteY202" fmla="*/ 0 h 924402"/>
                <a:gd name="connsiteX203" fmla="*/ 2010246 w 4603109"/>
                <a:gd name="connsiteY203" fmla="*/ 0 h 924402"/>
                <a:gd name="connsiteX204" fmla="*/ 2010709 w 4603109"/>
                <a:gd name="connsiteY204" fmla="*/ 0 h 924402"/>
                <a:gd name="connsiteX205" fmla="*/ 2011705 w 4603109"/>
                <a:gd name="connsiteY205" fmla="*/ 0 h 924402"/>
                <a:gd name="connsiteX206" fmla="*/ 2024147 w 4603109"/>
                <a:gd name="connsiteY206" fmla="*/ 0 h 924402"/>
                <a:gd name="connsiteX207" fmla="*/ 2024196 w 4603109"/>
                <a:gd name="connsiteY207" fmla="*/ 0 h 924402"/>
                <a:gd name="connsiteX208" fmla="*/ 2024981 w 4603109"/>
                <a:gd name="connsiteY208" fmla="*/ 0 h 924402"/>
                <a:gd name="connsiteX209" fmla="*/ 2025353 w 4603109"/>
                <a:gd name="connsiteY209" fmla="*/ 0 h 924402"/>
                <a:gd name="connsiteX210" fmla="*/ 2026473 w 4603109"/>
                <a:gd name="connsiteY210" fmla="*/ 0 h 924402"/>
                <a:gd name="connsiteX211" fmla="*/ 2031619 w 4603109"/>
                <a:gd name="connsiteY211" fmla="*/ 0 h 924402"/>
                <a:gd name="connsiteX212" fmla="*/ 2033110 w 4603109"/>
                <a:gd name="connsiteY212" fmla="*/ 0 h 924402"/>
                <a:gd name="connsiteX213" fmla="*/ 2038787 w 4603109"/>
                <a:gd name="connsiteY213" fmla="*/ 0 h 924402"/>
                <a:gd name="connsiteX214" fmla="*/ 2039282 w 4603109"/>
                <a:gd name="connsiteY214" fmla="*/ 0 h 924402"/>
                <a:gd name="connsiteX215" fmla="*/ 2047755 w 4603109"/>
                <a:gd name="connsiteY215" fmla="*/ 0 h 924402"/>
                <a:gd name="connsiteX216" fmla="*/ 2051230 w 4603109"/>
                <a:gd name="connsiteY216" fmla="*/ 0 h 924402"/>
                <a:gd name="connsiteX217" fmla="*/ 2054893 w 4603109"/>
                <a:gd name="connsiteY217" fmla="*/ 0 h 924402"/>
                <a:gd name="connsiteX218" fmla="*/ 2055046 w 4603109"/>
                <a:gd name="connsiteY218" fmla="*/ 0 h 924402"/>
                <a:gd name="connsiteX219" fmla="*/ 2055258 w 4603109"/>
                <a:gd name="connsiteY219" fmla="*/ 0 h 924402"/>
                <a:gd name="connsiteX220" fmla="*/ 2055680 w 4603109"/>
                <a:gd name="connsiteY220" fmla="*/ 0 h 924402"/>
                <a:gd name="connsiteX221" fmla="*/ 2057171 w 4603109"/>
                <a:gd name="connsiteY221" fmla="*/ 0 h 924402"/>
                <a:gd name="connsiteX222" fmla="*/ 2061683 w 4603109"/>
                <a:gd name="connsiteY222" fmla="*/ 0 h 924402"/>
                <a:gd name="connsiteX223" fmla="*/ 2067702 w 4603109"/>
                <a:gd name="connsiteY223" fmla="*/ 0 h 924402"/>
                <a:gd name="connsiteX224" fmla="*/ 2074495 w 4603109"/>
                <a:gd name="connsiteY224" fmla="*/ 0 h 924402"/>
                <a:gd name="connsiteX225" fmla="*/ 2077294 w 4603109"/>
                <a:gd name="connsiteY225" fmla="*/ 0 h 924402"/>
                <a:gd name="connsiteX226" fmla="*/ 2084504 w 4603109"/>
                <a:gd name="connsiteY226" fmla="*/ 0 h 924402"/>
                <a:gd name="connsiteX227" fmla="*/ 2085323 w 4603109"/>
                <a:gd name="connsiteY227" fmla="*/ 0 h 924402"/>
                <a:gd name="connsiteX228" fmla="*/ 2085744 w 4603109"/>
                <a:gd name="connsiteY228" fmla="*/ 0 h 924402"/>
                <a:gd name="connsiteX229" fmla="*/ 2097766 w 4603109"/>
                <a:gd name="connsiteY229" fmla="*/ 0 h 924402"/>
                <a:gd name="connsiteX230" fmla="*/ 2106289 w 4603109"/>
                <a:gd name="connsiteY230" fmla="*/ 0 h 924402"/>
                <a:gd name="connsiteX231" fmla="*/ 2107781 w 4603109"/>
                <a:gd name="connsiteY231" fmla="*/ 0 h 924402"/>
                <a:gd name="connsiteX232" fmla="*/ 2128956 w 4603109"/>
                <a:gd name="connsiteY232" fmla="*/ 0 h 924402"/>
                <a:gd name="connsiteX233" fmla="*/ 2129514 w 4603109"/>
                <a:gd name="connsiteY233" fmla="*/ 0 h 924402"/>
                <a:gd name="connsiteX234" fmla="*/ 2136354 w 4603109"/>
                <a:gd name="connsiteY234" fmla="*/ 0 h 924402"/>
                <a:gd name="connsiteX235" fmla="*/ 2136987 w 4603109"/>
                <a:gd name="connsiteY235" fmla="*/ 0 h 924402"/>
                <a:gd name="connsiteX236" fmla="*/ 2138478 w 4603109"/>
                <a:gd name="connsiteY236" fmla="*/ 0 h 924402"/>
                <a:gd name="connsiteX237" fmla="*/ 2151916 w 4603109"/>
                <a:gd name="connsiteY237" fmla="*/ 0 h 924402"/>
                <a:gd name="connsiteX238" fmla="*/ 2152750 w 4603109"/>
                <a:gd name="connsiteY238" fmla="*/ 0 h 924402"/>
                <a:gd name="connsiteX239" fmla="*/ 2153122 w 4603109"/>
                <a:gd name="connsiteY239" fmla="*/ 0 h 924402"/>
                <a:gd name="connsiteX240" fmla="*/ 2154242 w 4603109"/>
                <a:gd name="connsiteY240" fmla="*/ 0 h 924402"/>
                <a:gd name="connsiteX241" fmla="*/ 2156597 w 4603109"/>
                <a:gd name="connsiteY241" fmla="*/ 0 h 924402"/>
                <a:gd name="connsiteX242" fmla="*/ 2159388 w 4603109"/>
                <a:gd name="connsiteY242" fmla="*/ 0 h 924402"/>
                <a:gd name="connsiteX243" fmla="*/ 2160879 w 4603109"/>
                <a:gd name="connsiteY243" fmla="*/ 0 h 924402"/>
                <a:gd name="connsiteX244" fmla="*/ 2161633 w 4603109"/>
                <a:gd name="connsiteY244" fmla="*/ 0 h 924402"/>
                <a:gd name="connsiteX245" fmla="*/ 2167051 w 4603109"/>
                <a:gd name="connsiteY245" fmla="*/ 0 h 924402"/>
                <a:gd name="connsiteX246" fmla="*/ 2178999 w 4603109"/>
                <a:gd name="connsiteY246" fmla="*/ 0 h 924402"/>
                <a:gd name="connsiteX247" fmla="*/ 2182158 w 4603109"/>
                <a:gd name="connsiteY247" fmla="*/ 0 h 924402"/>
                <a:gd name="connsiteX248" fmla="*/ 2182815 w 4603109"/>
                <a:gd name="connsiteY248" fmla="*/ 0 h 924402"/>
                <a:gd name="connsiteX249" fmla="*/ 2188666 w 4603109"/>
                <a:gd name="connsiteY249" fmla="*/ 0 h 924402"/>
                <a:gd name="connsiteX250" fmla="*/ 2189452 w 4603109"/>
                <a:gd name="connsiteY250" fmla="*/ 0 h 924402"/>
                <a:gd name="connsiteX251" fmla="*/ 2191697 w 4603109"/>
                <a:gd name="connsiteY251" fmla="*/ 0 h 924402"/>
                <a:gd name="connsiteX252" fmla="*/ 2195471 w 4603109"/>
                <a:gd name="connsiteY252" fmla="*/ 0 h 924402"/>
                <a:gd name="connsiteX253" fmla="*/ 2201759 w 4603109"/>
                <a:gd name="connsiteY253" fmla="*/ 0 h 924402"/>
                <a:gd name="connsiteX254" fmla="*/ 2203100 w 4603109"/>
                <a:gd name="connsiteY254" fmla="*/ 0 h 924402"/>
                <a:gd name="connsiteX255" fmla="*/ 2204559 w 4603109"/>
                <a:gd name="connsiteY255" fmla="*/ 0 h 924402"/>
                <a:gd name="connsiteX256" fmla="*/ 2204591 w 4603109"/>
                <a:gd name="connsiteY256" fmla="*/ 0 h 924402"/>
                <a:gd name="connsiteX257" fmla="*/ 2212273 w 4603109"/>
                <a:gd name="connsiteY257" fmla="*/ 0 h 924402"/>
                <a:gd name="connsiteX258" fmla="*/ 2225535 w 4603109"/>
                <a:gd name="connsiteY258" fmla="*/ 0 h 924402"/>
                <a:gd name="connsiteX259" fmla="*/ 2231674 w 4603109"/>
                <a:gd name="connsiteY259" fmla="*/ 0 h 924402"/>
                <a:gd name="connsiteX260" fmla="*/ 2232096 w 4603109"/>
                <a:gd name="connsiteY260" fmla="*/ 0 h 924402"/>
                <a:gd name="connsiteX261" fmla="*/ 2232220 w 4603109"/>
                <a:gd name="connsiteY261" fmla="*/ 0 h 924402"/>
                <a:gd name="connsiteX262" fmla="*/ 2233118 w 4603109"/>
                <a:gd name="connsiteY262" fmla="*/ 0 h 924402"/>
                <a:gd name="connsiteX263" fmla="*/ 2233165 w 4603109"/>
                <a:gd name="connsiteY263" fmla="*/ 0 h 924402"/>
                <a:gd name="connsiteX264" fmla="*/ 2256725 w 4603109"/>
                <a:gd name="connsiteY264" fmla="*/ 0 h 924402"/>
                <a:gd name="connsiteX265" fmla="*/ 2257283 w 4603109"/>
                <a:gd name="connsiteY265" fmla="*/ 0 h 924402"/>
                <a:gd name="connsiteX266" fmla="*/ 2262285 w 4603109"/>
                <a:gd name="connsiteY266" fmla="*/ 0 h 924402"/>
                <a:gd name="connsiteX267" fmla="*/ 2284366 w 4603109"/>
                <a:gd name="connsiteY267" fmla="*/ 0 h 924402"/>
                <a:gd name="connsiteX268" fmla="*/ 2289402 w 4603109"/>
                <a:gd name="connsiteY268" fmla="*/ 0 h 924402"/>
                <a:gd name="connsiteX269" fmla="*/ 2292052 w 4603109"/>
                <a:gd name="connsiteY269" fmla="*/ 0 h 924402"/>
                <a:gd name="connsiteX270" fmla="*/ 2299271 w 4603109"/>
                <a:gd name="connsiteY270" fmla="*/ 0 h 924402"/>
                <a:gd name="connsiteX271" fmla="*/ 2308721 w 4603109"/>
                <a:gd name="connsiteY271" fmla="*/ 0 h 924402"/>
                <a:gd name="connsiteX272" fmla="*/ 2309927 w 4603109"/>
                <a:gd name="connsiteY272" fmla="*/ 0 h 924402"/>
                <a:gd name="connsiteX273" fmla="*/ 2316435 w 4603109"/>
                <a:gd name="connsiteY273" fmla="*/ 0 h 924402"/>
                <a:gd name="connsiteX274" fmla="*/ 2316703 w 4603109"/>
                <a:gd name="connsiteY274" fmla="*/ 0 h 924402"/>
                <a:gd name="connsiteX275" fmla="*/ 2319466 w 4603109"/>
                <a:gd name="connsiteY275" fmla="*/ 0 h 924402"/>
                <a:gd name="connsiteX276" fmla="*/ 2322840 w 4603109"/>
                <a:gd name="connsiteY276" fmla="*/ 0 h 924402"/>
                <a:gd name="connsiteX277" fmla="*/ 2329528 w 4603109"/>
                <a:gd name="connsiteY277" fmla="*/ 0 h 924402"/>
                <a:gd name="connsiteX278" fmla="*/ 2330869 w 4603109"/>
                <a:gd name="connsiteY278" fmla="*/ 0 h 924402"/>
                <a:gd name="connsiteX279" fmla="*/ 2332328 w 4603109"/>
                <a:gd name="connsiteY279" fmla="*/ 0 h 924402"/>
                <a:gd name="connsiteX280" fmla="*/ 2332360 w 4603109"/>
                <a:gd name="connsiteY280" fmla="*/ 0 h 924402"/>
                <a:gd name="connsiteX281" fmla="*/ 2335803 w 4603109"/>
                <a:gd name="connsiteY281" fmla="*/ 0 h 924402"/>
                <a:gd name="connsiteX282" fmla="*/ 2343312 w 4603109"/>
                <a:gd name="connsiteY282" fmla="*/ 0 h 924402"/>
                <a:gd name="connsiteX283" fmla="*/ 2344804 w 4603109"/>
                <a:gd name="connsiteY283" fmla="*/ 0 h 924402"/>
                <a:gd name="connsiteX284" fmla="*/ 2346768 w 4603109"/>
                <a:gd name="connsiteY284" fmla="*/ 0 h 924402"/>
                <a:gd name="connsiteX285" fmla="*/ 2347827 w 4603109"/>
                <a:gd name="connsiteY285" fmla="*/ 0 h 924402"/>
                <a:gd name="connsiteX286" fmla="*/ 2352274 w 4603109"/>
                <a:gd name="connsiteY286" fmla="*/ 0 h 924402"/>
                <a:gd name="connsiteX287" fmla="*/ 2359443 w 4603109"/>
                <a:gd name="connsiteY287" fmla="*/ 0 h 924402"/>
                <a:gd name="connsiteX288" fmla="*/ 2359865 w 4603109"/>
                <a:gd name="connsiteY288" fmla="*/ 0 h 924402"/>
                <a:gd name="connsiteX289" fmla="*/ 2359989 w 4603109"/>
                <a:gd name="connsiteY289" fmla="*/ 0 h 924402"/>
                <a:gd name="connsiteX290" fmla="*/ 2360887 w 4603109"/>
                <a:gd name="connsiteY290" fmla="*/ 0 h 924402"/>
                <a:gd name="connsiteX291" fmla="*/ 2360934 w 4603109"/>
                <a:gd name="connsiteY291" fmla="*/ 0 h 924402"/>
                <a:gd name="connsiteX292" fmla="*/ 2371886 w 4603109"/>
                <a:gd name="connsiteY292" fmla="*/ 0 h 924402"/>
                <a:gd name="connsiteX293" fmla="*/ 2373377 w 4603109"/>
                <a:gd name="connsiteY293" fmla="*/ 0 h 924402"/>
                <a:gd name="connsiteX294" fmla="*/ 2377892 w 4603109"/>
                <a:gd name="connsiteY294" fmla="*/ 0 h 924402"/>
                <a:gd name="connsiteX295" fmla="*/ 2382339 w 4603109"/>
                <a:gd name="connsiteY295" fmla="*/ 0 h 924402"/>
                <a:gd name="connsiteX296" fmla="*/ 2390054 w 4603109"/>
                <a:gd name="connsiteY296" fmla="*/ 0 h 924402"/>
                <a:gd name="connsiteX297" fmla="*/ 2419821 w 4603109"/>
                <a:gd name="connsiteY297" fmla="*/ 0 h 924402"/>
                <a:gd name="connsiteX298" fmla="*/ 2427040 w 4603109"/>
                <a:gd name="connsiteY298" fmla="*/ 0 h 924402"/>
                <a:gd name="connsiteX299" fmla="*/ 2436490 w 4603109"/>
                <a:gd name="connsiteY299" fmla="*/ 0 h 924402"/>
                <a:gd name="connsiteX300" fmla="*/ 2444472 w 4603109"/>
                <a:gd name="connsiteY300" fmla="*/ 0 h 924402"/>
                <a:gd name="connsiteX301" fmla="*/ 2448678 w 4603109"/>
                <a:gd name="connsiteY301" fmla="*/ 0 h 924402"/>
                <a:gd name="connsiteX302" fmla="*/ 2450171 w 4603109"/>
                <a:gd name="connsiteY302" fmla="*/ 0 h 924402"/>
                <a:gd name="connsiteX303" fmla="*/ 2450609 w 4603109"/>
                <a:gd name="connsiteY303" fmla="*/ 0 h 924402"/>
                <a:gd name="connsiteX304" fmla="*/ 2463572 w 4603109"/>
                <a:gd name="connsiteY304" fmla="*/ 0 h 924402"/>
                <a:gd name="connsiteX305" fmla="*/ 2471081 w 4603109"/>
                <a:gd name="connsiteY305" fmla="*/ 0 h 924402"/>
                <a:gd name="connsiteX306" fmla="*/ 2472573 w 4603109"/>
                <a:gd name="connsiteY306" fmla="*/ 0 h 924402"/>
                <a:gd name="connsiteX307" fmla="*/ 2474537 w 4603109"/>
                <a:gd name="connsiteY307" fmla="*/ 0 h 924402"/>
                <a:gd name="connsiteX308" fmla="*/ 2475596 w 4603109"/>
                <a:gd name="connsiteY308" fmla="*/ 0 h 924402"/>
                <a:gd name="connsiteX309" fmla="*/ 2477252 w 4603109"/>
                <a:gd name="connsiteY309" fmla="*/ 0 h 924402"/>
                <a:gd name="connsiteX310" fmla="*/ 2478712 w 4603109"/>
                <a:gd name="connsiteY310" fmla="*/ 0 h 924402"/>
                <a:gd name="connsiteX311" fmla="*/ 2478743 w 4603109"/>
                <a:gd name="connsiteY311" fmla="*/ 0 h 924402"/>
                <a:gd name="connsiteX312" fmla="*/ 2480043 w 4603109"/>
                <a:gd name="connsiteY312" fmla="*/ 0 h 924402"/>
                <a:gd name="connsiteX313" fmla="*/ 2499655 w 4603109"/>
                <a:gd name="connsiteY313" fmla="*/ 0 h 924402"/>
                <a:gd name="connsiteX314" fmla="*/ 2501146 w 4603109"/>
                <a:gd name="connsiteY314" fmla="*/ 0 h 924402"/>
                <a:gd name="connsiteX315" fmla="*/ 2505661 w 4603109"/>
                <a:gd name="connsiteY315" fmla="*/ 0 h 924402"/>
                <a:gd name="connsiteX316" fmla="*/ 2508776 w 4603109"/>
                <a:gd name="connsiteY316" fmla="*/ 0 h 924402"/>
                <a:gd name="connsiteX317" fmla="*/ 2510108 w 4603109"/>
                <a:gd name="connsiteY317" fmla="*/ 0 h 924402"/>
                <a:gd name="connsiteX318" fmla="*/ 2524178 w 4603109"/>
                <a:gd name="connsiteY318" fmla="*/ 0 h 924402"/>
                <a:gd name="connsiteX319" fmla="*/ 2525248 w 4603109"/>
                <a:gd name="connsiteY319" fmla="*/ 0 h 924402"/>
                <a:gd name="connsiteX320" fmla="*/ 2525669 w 4603109"/>
                <a:gd name="connsiteY320" fmla="*/ 0 h 924402"/>
                <a:gd name="connsiteX321" fmla="*/ 2552329 w 4603109"/>
                <a:gd name="connsiteY321" fmla="*/ 0 h 924402"/>
                <a:gd name="connsiteX322" fmla="*/ 2552751 w 4603109"/>
                <a:gd name="connsiteY322" fmla="*/ 0 h 924402"/>
                <a:gd name="connsiteX323" fmla="*/ 2554242 w 4603109"/>
                <a:gd name="connsiteY323" fmla="*/ 0 h 924402"/>
                <a:gd name="connsiteX324" fmla="*/ 2574787 w 4603109"/>
                <a:gd name="connsiteY324" fmla="*/ 0 h 924402"/>
                <a:gd name="connsiteX325" fmla="*/ 2576279 w 4603109"/>
                <a:gd name="connsiteY325" fmla="*/ 0 h 924402"/>
                <a:gd name="connsiteX326" fmla="*/ 2576447 w 4603109"/>
                <a:gd name="connsiteY326" fmla="*/ 0 h 924402"/>
                <a:gd name="connsiteX327" fmla="*/ 2577940 w 4603109"/>
                <a:gd name="connsiteY327" fmla="*/ 0 h 924402"/>
                <a:gd name="connsiteX328" fmla="*/ 2603360 w 4603109"/>
                <a:gd name="connsiteY328" fmla="*/ 0 h 924402"/>
                <a:gd name="connsiteX329" fmla="*/ 2604852 w 4603109"/>
                <a:gd name="connsiteY329" fmla="*/ 0 h 924402"/>
                <a:gd name="connsiteX330" fmla="*/ 2605021 w 4603109"/>
                <a:gd name="connsiteY330" fmla="*/ 0 h 924402"/>
                <a:gd name="connsiteX331" fmla="*/ 2605484 w 4603109"/>
                <a:gd name="connsiteY331" fmla="*/ 0 h 924402"/>
                <a:gd name="connsiteX332" fmla="*/ 2606481 w 4603109"/>
                <a:gd name="connsiteY332" fmla="*/ 0 h 924402"/>
                <a:gd name="connsiteX333" fmla="*/ 2606512 w 4603109"/>
                <a:gd name="connsiteY333" fmla="*/ 0 h 924402"/>
                <a:gd name="connsiteX334" fmla="*/ 2606976 w 4603109"/>
                <a:gd name="connsiteY334" fmla="*/ 0 h 924402"/>
                <a:gd name="connsiteX335" fmla="*/ 2618923 w 4603109"/>
                <a:gd name="connsiteY335" fmla="*/ 0 h 924402"/>
                <a:gd name="connsiteX336" fmla="*/ 2621248 w 4603109"/>
                <a:gd name="connsiteY336" fmla="*/ 0 h 924402"/>
                <a:gd name="connsiteX337" fmla="*/ 2622740 w 4603109"/>
                <a:gd name="connsiteY337" fmla="*/ 0 h 924402"/>
                <a:gd name="connsiteX338" fmla="*/ 2627885 w 4603109"/>
                <a:gd name="connsiteY338" fmla="*/ 0 h 924402"/>
                <a:gd name="connsiteX339" fmla="*/ 2629377 w 4603109"/>
                <a:gd name="connsiteY339" fmla="*/ 0 h 924402"/>
                <a:gd name="connsiteX340" fmla="*/ 2634058 w 4603109"/>
                <a:gd name="connsiteY340" fmla="*/ 0 h 924402"/>
                <a:gd name="connsiteX341" fmla="*/ 2635549 w 4603109"/>
                <a:gd name="connsiteY341" fmla="*/ 0 h 924402"/>
                <a:gd name="connsiteX342" fmla="*/ 2636545 w 4603109"/>
                <a:gd name="connsiteY342" fmla="*/ 0 h 924402"/>
                <a:gd name="connsiteX343" fmla="*/ 2648987 w 4603109"/>
                <a:gd name="connsiteY343" fmla="*/ 0 h 924402"/>
                <a:gd name="connsiteX344" fmla="*/ 2649821 w 4603109"/>
                <a:gd name="connsiteY344" fmla="*/ 0 h 924402"/>
                <a:gd name="connsiteX345" fmla="*/ 2651313 w 4603109"/>
                <a:gd name="connsiteY345" fmla="*/ 0 h 924402"/>
                <a:gd name="connsiteX346" fmla="*/ 2651947 w 4603109"/>
                <a:gd name="connsiteY346" fmla="*/ 0 h 924402"/>
                <a:gd name="connsiteX347" fmla="*/ 2653017 w 4603109"/>
                <a:gd name="connsiteY347" fmla="*/ 0 h 924402"/>
                <a:gd name="connsiteX348" fmla="*/ 2653438 w 4603109"/>
                <a:gd name="connsiteY348" fmla="*/ 0 h 924402"/>
                <a:gd name="connsiteX349" fmla="*/ 2656459 w 4603109"/>
                <a:gd name="connsiteY349" fmla="*/ 0 h 924402"/>
                <a:gd name="connsiteX350" fmla="*/ 2657950 w 4603109"/>
                <a:gd name="connsiteY350" fmla="*/ 0 h 924402"/>
                <a:gd name="connsiteX351" fmla="*/ 2665460 w 4603109"/>
                <a:gd name="connsiteY351" fmla="*/ 0 h 924402"/>
                <a:gd name="connsiteX352" fmla="*/ 2680098 w 4603109"/>
                <a:gd name="connsiteY352" fmla="*/ 0 h 924402"/>
                <a:gd name="connsiteX353" fmla="*/ 2680520 w 4603109"/>
                <a:gd name="connsiteY353" fmla="*/ 0 h 924402"/>
                <a:gd name="connsiteX354" fmla="*/ 2682011 w 4603109"/>
                <a:gd name="connsiteY354" fmla="*/ 0 h 924402"/>
                <a:gd name="connsiteX355" fmla="*/ 2692542 w 4603109"/>
                <a:gd name="connsiteY355" fmla="*/ 0 h 924402"/>
                <a:gd name="connsiteX356" fmla="*/ 2702556 w 4603109"/>
                <a:gd name="connsiteY356" fmla="*/ 0 h 924402"/>
                <a:gd name="connsiteX357" fmla="*/ 2704048 w 4603109"/>
                <a:gd name="connsiteY357" fmla="*/ 0 h 924402"/>
                <a:gd name="connsiteX358" fmla="*/ 2724289 w 4603109"/>
                <a:gd name="connsiteY358" fmla="*/ 0 h 924402"/>
                <a:gd name="connsiteX359" fmla="*/ 2731129 w 4603109"/>
                <a:gd name="connsiteY359" fmla="*/ 0 h 924402"/>
                <a:gd name="connsiteX360" fmla="*/ 2732621 w 4603109"/>
                <a:gd name="connsiteY360" fmla="*/ 0 h 924402"/>
                <a:gd name="connsiteX361" fmla="*/ 2733253 w 4603109"/>
                <a:gd name="connsiteY361" fmla="*/ 0 h 924402"/>
                <a:gd name="connsiteX362" fmla="*/ 2734745 w 4603109"/>
                <a:gd name="connsiteY362" fmla="*/ 0 h 924402"/>
                <a:gd name="connsiteX363" fmla="*/ 2746692 w 4603109"/>
                <a:gd name="connsiteY363" fmla="*/ 0 h 924402"/>
                <a:gd name="connsiteX364" fmla="*/ 2749017 w 4603109"/>
                <a:gd name="connsiteY364" fmla="*/ 0 h 924402"/>
                <a:gd name="connsiteX365" fmla="*/ 2750509 w 4603109"/>
                <a:gd name="connsiteY365" fmla="*/ 0 h 924402"/>
                <a:gd name="connsiteX366" fmla="*/ 2754354 w 4603109"/>
                <a:gd name="connsiteY366" fmla="*/ 0 h 924402"/>
                <a:gd name="connsiteX367" fmla="*/ 2755654 w 4603109"/>
                <a:gd name="connsiteY367" fmla="*/ 0 h 924402"/>
                <a:gd name="connsiteX368" fmla="*/ 2757146 w 4603109"/>
                <a:gd name="connsiteY368" fmla="*/ 0 h 924402"/>
                <a:gd name="connsiteX369" fmla="*/ 2761827 w 4603109"/>
                <a:gd name="connsiteY369" fmla="*/ 0 h 924402"/>
                <a:gd name="connsiteX370" fmla="*/ 2763318 w 4603109"/>
                <a:gd name="connsiteY370" fmla="*/ 0 h 924402"/>
                <a:gd name="connsiteX371" fmla="*/ 2776756 w 4603109"/>
                <a:gd name="connsiteY371" fmla="*/ 0 h 924402"/>
                <a:gd name="connsiteX372" fmla="*/ 2777590 w 4603109"/>
                <a:gd name="connsiteY372" fmla="*/ 0 h 924402"/>
                <a:gd name="connsiteX373" fmla="*/ 2779082 w 4603109"/>
                <a:gd name="connsiteY373" fmla="*/ 0 h 924402"/>
                <a:gd name="connsiteX374" fmla="*/ 2783442 w 4603109"/>
                <a:gd name="connsiteY374" fmla="*/ 0 h 924402"/>
                <a:gd name="connsiteX375" fmla="*/ 2784228 w 4603109"/>
                <a:gd name="connsiteY375" fmla="*/ 0 h 924402"/>
                <a:gd name="connsiteX376" fmla="*/ 2785719 w 4603109"/>
                <a:gd name="connsiteY376" fmla="*/ 0 h 924402"/>
                <a:gd name="connsiteX377" fmla="*/ 2786473 w 4603109"/>
                <a:gd name="connsiteY377" fmla="*/ 0 h 924402"/>
                <a:gd name="connsiteX378" fmla="*/ 2793229 w 4603109"/>
                <a:gd name="connsiteY378" fmla="*/ 0 h 924402"/>
                <a:gd name="connsiteX379" fmla="*/ 2799367 w 4603109"/>
                <a:gd name="connsiteY379" fmla="*/ 0 h 924402"/>
                <a:gd name="connsiteX380" fmla="*/ 2813506 w 4603109"/>
                <a:gd name="connsiteY380" fmla="*/ 0 h 924402"/>
                <a:gd name="connsiteX381" fmla="*/ 2820311 w 4603109"/>
                <a:gd name="connsiteY381" fmla="*/ 0 h 924402"/>
                <a:gd name="connsiteX382" fmla="*/ 2827893 w 4603109"/>
                <a:gd name="connsiteY382" fmla="*/ 0 h 924402"/>
                <a:gd name="connsiteX383" fmla="*/ 2827940 w 4603109"/>
                <a:gd name="connsiteY383" fmla="*/ 0 h 924402"/>
                <a:gd name="connsiteX384" fmla="*/ 2829431 w 4603109"/>
                <a:gd name="connsiteY384" fmla="*/ 0 h 924402"/>
                <a:gd name="connsiteX385" fmla="*/ 2829978 w 4603109"/>
                <a:gd name="connsiteY385" fmla="*/ 0 h 924402"/>
                <a:gd name="connsiteX386" fmla="*/ 2852058 w 4603109"/>
                <a:gd name="connsiteY386" fmla="*/ 0 h 924402"/>
                <a:gd name="connsiteX387" fmla="*/ 2857060 w 4603109"/>
                <a:gd name="connsiteY387" fmla="*/ 0 h 924402"/>
                <a:gd name="connsiteX388" fmla="*/ 2857958 w 4603109"/>
                <a:gd name="connsiteY388" fmla="*/ 0 h 924402"/>
                <a:gd name="connsiteX389" fmla="*/ 2871601 w 4603109"/>
                <a:gd name="connsiteY389" fmla="*/ 0 h 924402"/>
                <a:gd name="connsiteX390" fmla="*/ 2882123 w 4603109"/>
                <a:gd name="connsiteY390" fmla="*/ 0 h 924402"/>
                <a:gd name="connsiteX391" fmla="*/ 2894046 w 4603109"/>
                <a:gd name="connsiteY391" fmla="*/ 0 h 924402"/>
                <a:gd name="connsiteX392" fmla="*/ 2903496 w 4603109"/>
                <a:gd name="connsiteY392" fmla="*/ 0 h 924402"/>
                <a:gd name="connsiteX393" fmla="*/ 2911211 w 4603109"/>
                <a:gd name="connsiteY393" fmla="*/ 0 h 924402"/>
                <a:gd name="connsiteX394" fmla="*/ 2914242 w 4603109"/>
                <a:gd name="connsiteY394" fmla="*/ 0 h 924402"/>
                <a:gd name="connsiteX395" fmla="*/ 2914461 w 4603109"/>
                <a:gd name="connsiteY395" fmla="*/ 0 h 924402"/>
                <a:gd name="connsiteX396" fmla="*/ 2924111 w 4603109"/>
                <a:gd name="connsiteY396" fmla="*/ 0 h 924402"/>
                <a:gd name="connsiteX397" fmla="*/ 2927136 w 4603109"/>
                <a:gd name="connsiteY397" fmla="*/ 0 h 924402"/>
                <a:gd name="connsiteX398" fmla="*/ 2933561 w 4603109"/>
                <a:gd name="connsiteY398" fmla="*/ 0 h 924402"/>
                <a:gd name="connsiteX399" fmla="*/ 2939580 w 4603109"/>
                <a:gd name="connsiteY399" fmla="*/ 0 h 924402"/>
                <a:gd name="connsiteX400" fmla="*/ 2941275 w 4603109"/>
                <a:gd name="connsiteY400" fmla="*/ 0 h 924402"/>
                <a:gd name="connsiteX401" fmla="*/ 2941543 w 4603109"/>
                <a:gd name="connsiteY401" fmla="*/ 0 h 924402"/>
                <a:gd name="connsiteX402" fmla="*/ 2945586 w 4603109"/>
                <a:gd name="connsiteY402" fmla="*/ 0 h 924402"/>
                <a:gd name="connsiteX403" fmla="*/ 2950032 w 4603109"/>
                <a:gd name="connsiteY403" fmla="*/ 0 h 924402"/>
                <a:gd name="connsiteX404" fmla="*/ 2955662 w 4603109"/>
                <a:gd name="connsiteY404" fmla="*/ 0 h 924402"/>
                <a:gd name="connsiteX405" fmla="*/ 2955709 w 4603109"/>
                <a:gd name="connsiteY405" fmla="*/ 0 h 924402"/>
                <a:gd name="connsiteX406" fmla="*/ 2957200 w 4603109"/>
                <a:gd name="connsiteY406" fmla="*/ 0 h 924402"/>
                <a:gd name="connsiteX407" fmla="*/ 2957747 w 4603109"/>
                <a:gd name="connsiteY407" fmla="*/ 0 h 924402"/>
                <a:gd name="connsiteX408" fmla="*/ 2968152 w 4603109"/>
                <a:gd name="connsiteY408" fmla="*/ 0 h 924402"/>
                <a:gd name="connsiteX409" fmla="*/ 2969644 w 4603109"/>
                <a:gd name="connsiteY409" fmla="*/ 0 h 924402"/>
                <a:gd name="connsiteX410" fmla="*/ 2972667 w 4603109"/>
                <a:gd name="connsiteY410" fmla="*/ 0 h 924402"/>
                <a:gd name="connsiteX411" fmla="*/ 2977114 w 4603109"/>
                <a:gd name="connsiteY411" fmla="*/ 0 h 924402"/>
                <a:gd name="connsiteX412" fmla="*/ 2984829 w 4603109"/>
                <a:gd name="connsiteY412" fmla="*/ 0 h 924402"/>
                <a:gd name="connsiteX413" fmla="*/ 2985727 w 4603109"/>
                <a:gd name="connsiteY413" fmla="*/ 0 h 924402"/>
                <a:gd name="connsiteX414" fmla="*/ 2999370 w 4603109"/>
                <a:gd name="connsiteY414" fmla="*/ 0 h 924402"/>
                <a:gd name="connsiteX415" fmla="*/ 3021815 w 4603109"/>
                <a:gd name="connsiteY415" fmla="*/ 0 h 924402"/>
                <a:gd name="connsiteX416" fmla="*/ 3031265 w 4603109"/>
                <a:gd name="connsiteY416" fmla="*/ 0 h 924402"/>
                <a:gd name="connsiteX417" fmla="*/ 3042230 w 4603109"/>
                <a:gd name="connsiteY417" fmla="*/ 0 h 924402"/>
                <a:gd name="connsiteX418" fmla="*/ 3044946 w 4603109"/>
                <a:gd name="connsiteY418" fmla="*/ 0 h 924402"/>
                <a:gd name="connsiteX419" fmla="*/ 3051880 w 4603109"/>
                <a:gd name="connsiteY419" fmla="*/ 0 h 924402"/>
                <a:gd name="connsiteX420" fmla="*/ 3061330 w 4603109"/>
                <a:gd name="connsiteY420" fmla="*/ 0 h 924402"/>
                <a:gd name="connsiteX421" fmla="*/ 3067349 w 4603109"/>
                <a:gd name="connsiteY421" fmla="*/ 0 h 924402"/>
                <a:gd name="connsiteX422" fmla="*/ 3069312 w 4603109"/>
                <a:gd name="connsiteY422" fmla="*/ 0 h 924402"/>
                <a:gd name="connsiteX423" fmla="*/ 3073355 w 4603109"/>
                <a:gd name="connsiteY423" fmla="*/ 0 h 924402"/>
                <a:gd name="connsiteX424" fmla="*/ 3073518 w 4603109"/>
                <a:gd name="connsiteY424" fmla="*/ 0 h 924402"/>
                <a:gd name="connsiteX425" fmla="*/ 3075011 w 4603109"/>
                <a:gd name="connsiteY425" fmla="*/ 0 h 924402"/>
                <a:gd name="connsiteX426" fmla="*/ 3077801 w 4603109"/>
                <a:gd name="connsiteY426" fmla="*/ 0 h 924402"/>
                <a:gd name="connsiteX427" fmla="*/ 3095921 w 4603109"/>
                <a:gd name="connsiteY427" fmla="*/ 0 h 924402"/>
                <a:gd name="connsiteX428" fmla="*/ 3097413 w 4603109"/>
                <a:gd name="connsiteY428" fmla="*/ 0 h 924402"/>
                <a:gd name="connsiteX429" fmla="*/ 3100436 w 4603109"/>
                <a:gd name="connsiteY429" fmla="*/ 0 h 924402"/>
                <a:gd name="connsiteX430" fmla="*/ 3103552 w 4603109"/>
                <a:gd name="connsiteY430" fmla="*/ 0 h 924402"/>
                <a:gd name="connsiteX431" fmla="*/ 3104883 w 4603109"/>
                <a:gd name="connsiteY431" fmla="*/ 0 h 924402"/>
                <a:gd name="connsiteX432" fmla="*/ 3120023 w 4603109"/>
                <a:gd name="connsiteY432" fmla="*/ 0 h 924402"/>
                <a:gd name="connsiteX433" fmla="*/ 3120445 w 4603109"/>
                <a:gd name="connsiteY433" fmla="*/ 0 h 924402"/>
                <a:gd name="connsiteX434" fmla="*/ 3149018 w 4603109"/>
                <a:gd name="connsiteY434" fmla="*/ 0 h 924402"/>
                <a:gd name="connsiteX435" fmla="*/ 3150088 w 4603109"/>
                <a:gd name="connsiteY435" fmla="*/ 0 h 924402"/>
                <a:gd name="connsiteX436" fmla="*/ 3150509 w 4603109"/>
                <a:gd name="connsiteY436" fmla="*/ 0 h 924402"/>
                <a:gd name="connsiteX437" fmla="*/ 3171054 w 4603109"/>
                <a:gd name="connsiteY437" fmla="*/ 0 h 924402"/>
                <a:gd name="connsiteX438" fmla="*/ 3172715 w 4603109"/>
                <a:gd name="connsiteY438" fmla="*/ 0 h 924402"/>
                <a:gd name="connsiteX439" fmla="*/ 3199627 w 4603109"/>
                <a:gd name="connsiteY439" fmla="*/ 0 h 924402"/>
                <a:gd name="connsiteX440" fmla="*/ 3201119 w 4603109"/>
                <a:gd name="connsiteY440" fmla="*/ 0 h 924402"/>
                <a:gd name="connsiteX441" fmla="*/ 3201287 w 4603109"/>
                <a:gd name="connsiteY441" fmla="*/ 0 h 924402"/>
                <a:gd name="connsiteX442" fmla="*/ 3201751 w 4603109"/>
                <a:gd name="connsiteY442" fmla="*/ 0 h 924402"/>
                <a:gd name="connsiteX443" fmla="*/ 3202780 w 4603109"/>
                <a:gd name="connsiteY443" fmla="*/ 0 h 924402"/>
                <a:gd name="connsiteX444" fmla="*/ 3217515 w 4603109"/>
                <a:gd name="connsiteY444" fmla="*/ 0 h 924402"/>
                <a:gd name="connsiteX445" fmla="*/ 3224152 w 4603109"/>
                <a:gd name="connsiteY445" fmla="*/ 0 h 924402"/>
                <a:gd name="connsiteX446" fmla="*/ 3230324 w 4603109"/>
                <a:gd name="connsiteY446" fmla="*/ 0 h 924402"/>
                <a:gd name="connsiteX447" fmla="*/ 3231321 w 4603109"/>
                <a:gd name="connsiteY447" fmla="*/ 0 h 924402"/>
                <a:gd name="connsiteX448" fmla="*/ 3231816 w 4603109"/>
                <a:gd name="connsiteY448" fmla="*/ 0 h 924402"/>
                <a:gd name="connsiteX449" fmla="*/ 3243763 w 4603109"/>
                <a:gd name="connsiteY449" fmla="*/ 0 h 924402"/>
                <a:gd name="connsiteX450" fmla="*/ 3246088 w 4603109"/>
                <a:gd name="connsiteY450" fmla="*/ 0 h 924402"/>
                <a:gd name="connsiteX451" fmla="*/ 3247580 w 4603109"/>
                <a:gd name="connsiteY451" fmla="*/ 0 h 924402"/>
                <a:gd name="connsiteX452" fmla="*/ 3247792 w 4603109"/>
                <a:gd name="connsiteY452" fmla="*/ 0 h 924402"/>
                <a:gd name="connsiteX453" fmla="*/ 3248214 w 4603109"/>
                <a:gd name="connsiteY453" fmla="*/ 0 h 924402"/>
                <a:gd name="connsiteX454" fmla="*/ 3252725 w 4603109"/>
                <a:gd name="connsiteY454" fmla="*/ 0 h 924402"/>
                <a:gd name="connsiteX455" fmla="*/ 3254217 w 4603109"/>
                <a:gd name="connsiteY455" fmla="*/ 0 h 924402"/>
                <a:gd name="connsiteX456" fmla="*/ 3260235 w 4603109"/>
                <a:gd name="connsiteY456" fmla="*/ 0 h 924402"/>
                <a:gd name="connsiteX457" fmla="*/ 3276787 w 4603109"/>
                <a:gd name="connsiteY457" fmla="*/ 0 h 924402"/>
                <a:gd name="connsiteX458" fmla="*/ 3277857 w 4603109"/>
                <a:gd name="connsiteY458" fmla="*/ 0 h 924402"/>
                <a:gd name="connsiteX459" fmla="*/ 3278278 w 4603109"/>
                <a:gd name="connsiteY459" fmla="*/ 0 h 924402"/>
                <a:gd name="connsiteX460" fmla="*/ 3290300 w 4603109"/>
                <a:gd name="connsiteY460" fmla="*/ 0 h 924402"/>
                <a:gd name="connsiteX461" fmla="*/ 3298823 w 4603109"/>
                <a:gd name="connsiteY461" fmla="*/ 0 h 924402"/>
                <a:gd name="connsiteX462" fmla="*/ 3327396 w 4603109"/>
                <a:gd name="connsiteY462" fmla="*/ 0 h 924402"/>
                <a:gd name="connsiteX463" fmla="*/ 3328888 w 4603109"/>
                <a:gd name="connsiteY463" fmla="*/ 0 h 924402"/>
                <a:gd name="connsiteX464" fmla="*/ 3329520 w 4603109"/>
                <a:gd name="connsiteY464" fmla="*/ 0 h 924402"/>
                <a:gd name="connsiteX465" fmla="*/ 3345284 w 4603109"/>
                <a:gd name="connsiteY465" fmla="*/ 0 h 924402"/>
                <a:gd name="connsiteX466" fmla="*/ 3349129 w 4603109"/>
                <a:gd name="connsiteY466" fmla="*/ 0 h 924402"/>
                <a:gd name="connsiteX467" fmla="*/ 3351921 w 4603109"/>
                <a:gd name="connsiteY467" fmla="*/ 0 h 924402"/>
                <a:gd name="connsiteX468" fmla="*/ 3358093 w 4603109"/>
                <a:gd name="connsiteY468" fmla="*/ 0 h 924402"/>
                <a:gd name="connsiteX469" fmla="*/ 3359585 w 4603109"/>
                <a:gd name="connsiteY469" fmla="*/ 0 h 924402"/>
                <a:gd name="connsiteX470" fmla="*/ 3371532 w 4603109"/>
                <a:gd name="connsiteY470" fmla="*/ 0 h 924402"/>
                <a:gd name="connsiteX471" fmla="*/ 3373857 w 4603109"/>
                <a:gd name="connsiteY471" fmla="*/ 0 h 924402"/>
                <a:gd name="connsiteX472" fmla="*/ 3375349 w 4603109"/>
                <a:gd name="connsiteY472" fmla="*/ 0 h 924402"/>
                <a:gd name="connsiteX473" fmla="*/ 3380494 w 4603109"/>
                <a:gd name="connsiteY473" fmla="*/ 0 h 924402"/>
                <a:gd name="connsiteX474" fmla="*/ 3381986 w 4603109"/>
                <a:gd name="connsiteY474" fmla="*/ 0 h 924402"/>
                <a:gd name="connsiteX475" fmla="*/ 3388004 w 4603109"/>
                <a:gd name="connsiteY475" fmla="*/ 0 h 924402"/>
                <a:gd name="connsiteX476" fmla="*/ 3408282 w 4603109"/>
                <a:gd name="connsiteY476" fmla="*/ 0 h 924402"/>
                <a:gd name="connsiteX477" fmla="*/ 3418069 w 4603109"/>
                <a:gd name="connsiteY477" fmla="*/ 0 h 924402"/>
                <a:gd name="connsiteX478" fmla="*/ 3424207 w 4603109"/>
                <a:gd name="connsiteY478" fmla="*/ 0 h 924402"/>
                <a:gd name="connsiteX479" fmla="*/ 3424753 w 4603109"/>
                <a:gd name="connsiteY479" fmla="*/ 0 h 924402"/>
                <a:gd name="connsiteX480" fmla="*/ 3452733 w 4603109"/>
                <a:gd name="connsiteY480" fmla="*/ 0 h 924402"/>
                <a:gd name="connsiteX481" fmla="*/ 3454818 w 4603109"/>
                <a:gd name="connsiteY481" fmla="*/ 0 h 924402"/>
                <a:gd name="connsiteX482" fmla="*/ 3476898 w 4603109"/>
                <a:gd name="connsiteY482" fmla="*/ 0 h 924402"/>
                <a:gd name="connsiteX483" fmla="*/ 3496441 w 4603109"/>
                <a:gd name="connsiteY483" fmla="*/ 0 h 924402"/>
                <a:gd name="connsiteX484" fmla="*/ 3509236 w 4603109"/>
                <a:gd name="connsiteY484" fmla="*/ 0 h 924402"/>
                <a:gd name="connsiteX485" fmla="*/ 3518886 w 4603109"/>
                <a:gd name="connsiteY485" fmla="*/ 0 h 924402"/>
                <a:gd name="connsiteX486" fmla="*/ 3528336 w 4603109"/>
                <a:gd name="connsiteY486" fmla="*/ 0 h 924402"/>
                <a:gd name="connsiteX487" fmla="*/ 3536051 w 4603109"/>
                <a:gd name="connsiteY487" fmla="*/ 0 h 924402"/>
                <a:gd name="connsiteX488" fmla="*/ 3539301 w 4603109"/>
                <a:gd name="connsiteY488" fmla="*/ 0 h 924402"/>
                <a:gd name="connsiteX489" fmla="*/ 3540361 w 4603109"/>
                <a:gd name="connsiteY489" fmla="*/ 0 h 924402"/>
                <a:gd name="connsiteX490" fmla="*/ 3544807 w 4603109"/>
                <a:gd name="connsiteY490" fmla="*/ 0 h 924402"/>
                <a:gd name="connsiteX491" fmla="*/ 3551976 w 4603109"/>
                <a:gd name="connsiteY491" fmla="*/ 0 h 924402"/>
                <a:gd name="connsiteX492" fmla="*/ 3552522 w 4603109"/>
                <a:gd name="connsiteY492" fmla="*/ 0 h 924402"/>
                <a:gd name="connsiteX493" fmla="*/ 3564420 w 4603109"/>
                <a:gd name="connsiteY493" fmla="*/ 0 h 924402"/>
                <a:gd name="connsiteX494" fmla="*/ 3570426 w 4603109"/>
                <a:gd name="connsiteY494" fmla="*/ 0 h 924402"/>
                <a:gd name="connsiteX495" fmla="*/ 3574872 w 4603109"/>
                <a:gd name="connsiteY495" fmla="*/ 0 h 924402"/>
                <a:gd name="connsiteX496" fmla="*/ 3580502 w 4603109"/>
                <a:gd name="connsiteY496" fmla="*/ 0 h 924402"/>
                <a:gd name="connsiteX497" fmla="*/ 3582587 w 4603109"/>
                <a:gd name="connsiteY497" fmla="*/ 0 h 924402"/>
                <a:gd name="connsiteX498" fmla="*/ 3624210 w 4603109"/>
                <a:gd name="connsiteY498" fmla="*/ 0 h 924402"/>
                <a:gd name="connsiteX499" fmla="*/ 3637005 w 4603109"/>
                <a:gd name="connsiteY499" fmla="*/ 0 h 924402"/>
                <a:gd name="connsiteX500" fmla="*/ 3646655 w 4603109"/>
                <a:gd name="connsiteY500" fmla="*/ 0 h 924402"/>
                <a:gd name="connsiteX501" fmla="*/ 3656105 w 4603109"/>
                <a:gd name="connsiteY501" fmla="*/ 0 h 924402"/>
                <a:gd name="connsiteX502" fmla="*/ 3667070 w 4603109"/>
                <a:gd name="connsiteY502" fmla="*/ 0 h 924402"/>
                <a:gd name="connsiteX503" fmla="*/ 3668130 w 4603109"/>
                <a:gd name="connsiteY503" fmla="*/ 0 h 924402"/>
                <a:gd name="connsiteX504" fmla="*/ 3669786 w 4603109"/>
                <a:gd name="connsiteY504" fmla="*/ 0 h 924402"/>
                <a:gd name="connsiteX505" fmla="*/ 3672576 w 4603109"/>
                <a:gd name="connsiteY505" fmla="*/ 0 h 924402"/>
                <a:gd name="connsiteX506" fmla="*/ 3692189 w 4603109"/>
                <a:gd name="connsiteY506" fmla="*/ 0 h 924402"/>
                <a:gd name="connsiteX507" fmla="*/ 3698195 w 4603109"/>
                <a:gd name="connsiteY507" fmla="*/ 0 h 924402"/>
                <a:gd name="connsiteX508" fmla="*/ 3702641 w 4603109"/>
                <a:gd name="connsiteY508" fmla="*/ 0 h 924402"/>
                <a:gd name="connsiteX509" fmla="*/ 3744863 w 4603109"/>
                <a:gd name="connsiteY509" fmla="*/ 0 h 924402"/>
                <a:gd name="connsiteX510" fmla="*/ 3745285 w 4603109"/>
                <a:gd name="connsiteY510" fmla="*/ 0 h 924402"/>
                <a:gd name="connsiteX511" fmla="*/ 3795894 w 4603109"/>
                <a:gd name="connsiteY511" fmla="*/ 0 h 924402"/>
                <a:gd name="connsiteX512" fmla="*/ 3797555 w 4603109"/>
                <a:gd name="connsiteY512" fmla="*/ 0 h 924402"/>
                <a:gd name="connsiteX513" fmla="*/ 3826591 w 4603109"/>
                <a:gd name="connsiteY513" fmla="*/ 0 h 924402"/>
                <a:gd name="connsiteX514" fmla="*/ 3842355 w 4603109"/>
                <a:gd name="connsiteY514" fmla="*/ 0 h 924402"/>
                <a:gd name="connsiteX515" fmla="*/ 3848992 w 4603109"/>
                <a:gd name="connsiteY515" fmla="*/ 0 h 924402"/>
                <a:gd name="connsiteX516" fmla="*/ 3872632 w 4603109"/>
                <a:gd name="connsiteY516" fmla="*/ 0 h 924402"/>
                <a:gd name="connsiteX517" fmla="*/ 3873054 w 4603109"/>
                <a:gd name="connsiteY517" fmla="*/ 0 h 924402"/>
                <a:gd name="connsiteX518" fmla="*/ 3885075 w 4603109"/>
                <a:gd name="connsiteY518" fmla="*/ 0 h 924402"/>
                <a:gd name="connsiteX519" fmla="*/ 3923663 w 4603109"/>
                <a:gd name="connsiteY519" fmla="*/ 0 h 924402"/>
                <a:gd name="connsiteX520" fmla="*/ 3954360 w 4603109"/>
                <a:gd name="connsiteY520" fmla="*/ 0 h 924402"/>
                <a:gd name="connsiteX521" fmla="*/ 3970124 w 4603109"/>
                <a:gd name="connsiteY521" fmla="*/ 0 h 924402"/>
                <a:gd name="connsiteX522" fmla="*/ 3976761 w 4603109"/>
                <a:gd name="connsiteY522" fmla="*/ 0 h 924402"/>
                <a:gd name="connsiteX523" fmla="*/ 4012844 w 4603109"/>
                <a:gd name="connsiteY523" fmla="*/ 0 h 924402"/>
                <a:gd name="connsiteX524" fmla="*/ 4049593 w 4603109"/>
                <a:gd name="connsiteY524" fmla="*/ 0 h 924402"/>
                <a:gd name="connsiteX525" fmla="*/ 4169647 w 4603109"/>
                <a:gd name="connsiteY525" fmla="*/ 0 h 924402"/>
                <a:gd name="connsiteX526" fmla="*/ 4177362 w 4603109"/>
                <a:gd name="connsiteY526" fmla="*/ 0 h 924402"/>
                <a:gd name="connsiteX527" fmla="*/ 4297416 w 4603109"/>
                <a:gd name="connsiteY527" fmla="*/ 0 h 924402"/>
                <a:gd name="connsiteX528" fmla="*/ 4379339 w 4603109"/>
                <a:gd name="connsiteY528" fmla="*/ 47054 h 924402"/>
                <a:gd name="connsiteX529" fmla="*/ 4591731 w 4603109"/>
                <a:gd name="connsiteY529" fmla="*/ 415146 h 924402"/>
                <a:gd name="connsiteX530" fmla="*/ 4591731 w 4603109"/>
                <a:gd name="connsiteY530" fmla="*/ 509257 h 924402"/>
                <a:gd name="connsiteX531" fmla="*/ 4379339 w 4603109"/>
                <a:gd name="connsiteY531" fmla="*/ 877348 h 924402"/>
                <a:gd name="connsiteX532" fmla="*/ 4297416 w 4603109"/>
                <a:gd name="connsiteY532" fmla="*/ 924402 h 924402"/>
                <a:gd name="connsiteX533" fmla="*/ 4169647 w 4603109"/>
                <a:gd name="connsiteY533" fmla="*/ 924402 h 924402"/>
                <a:gd name="connsiteX534" fmla="*/ 3976761 w 4603109"/>
                <a:gd name="connsiteY534" fmla="*/ 924402 h 924402"/>
                <a:gd name="connsiteX535" fmla="*/ 3872632 w 4603109"/>
                <a:gd name="connsiteY535" fmla="*/ 924402 h 924402"/>
                <a:gd name="connsiteX536" fmla="*/ 3848992 w 4603109"/>
                <a:gd name="connsiteY536" fmla="*/ 924402 h 924402"/>
                <a:gd name="connsiteX537" fmla="*/ 3744863 w 4603109"/>
                <a:gd name="connsiteY537" fmla="*/ 924402 h 924402"/>
                <a:gd name="connsiteX538" fmla="*/ 3702641 w 4603109"/>
                <a:gd name="connsiteY538" fmla="*/ 924402 h 924402"/>
                <a:gd name="connsiteX539" fmla="*/ 3672576 w 4603109"/>
                <a:gd name="connsiteY539" fmla="*/ 924402 h 924402"/>
                <a:gd name="connsiteX540" fmla="*/ 3656105 w 4603109"/>
                <a:gd name="connsiteY540" fmla="*/ 924402 h 924402"/>
                <a:gd name="connsiteX541" fmla="*/ 3574872 w 4603109"/>
                <a:gd name="connsiteY541" fmla="*/ 924402 h 924402"/>
                <a:gd name="connsiteX542" fmla="*/ 3551976 w 4603109"/>
                <a:gd name="connsiteY542" fmla="*/ 924402 h 924402"/>
                <a:gd name="connsiteX543" fmla="*/ 3544807 w 4603109"/>
                <a:gd name="connsiteY543" fmla="*/ 924402 h 924402"/>
                <a:gd name="connsiteX544" fmla="*/ 3528336 w 4603109"/>
                <a:gd name="connsiteY544" fmla="*/ 924402 h 924402"/>
                <a:gd name="connsiteX545" fmla="*/ 3424207 w 4603109"/>
                <a:gd name="connsiteY545" fmla="*/ 924402 h 924402"/>
                <a:gd name="connsiteX546" fmla="*/ 3381986 w 4603109"/>
                <a:gd name="connsiteY546" fmla="*/ 924402 h 924402"/>
                <a:gd name="connsiteX547" fmla="*/ 3380494 w 4603109"/>
                <a:gd name="connsiteY547" fmla="*/ 924402 h 924402"/>
                <a:gd name="connsiteX548" fmla="*/ 3351921 w 4603109"/>
                <a:gd name="connsiteY548" fmla="*/ 924402 h 924402"/>
                <a:gd name="connsiteX549" fmla="*/ 3277857 w 4603109"/>
                <a:gd name="connsiteY549" fmla="*/ 924402 h 924402"/>
                <a:gd name="connsiteX550" fmla="*/ 3254217 w 4603109"/>
                <a:gd name="connsiteY550" fmla="*/ 924402 h 924402"/>
                <a:gd name="connsiteX551" fmla="*/ 3252725 w 4603109"/>
                <a:gd name="connsiteY551" fmla="*/ 924402 h 924402"/>
                <a:gd name="connsiteX552" fmla="*/ 3247792 w 4603109"/>
                <a:gd name="connsiteY552" fmla="*/ 924402 h 924402"/>
                <a:gd name="connsiteX553" fmla="*/ 3231321 w 4603109"/>
                <a:gd name="connsiteY553" fmla="*/ 924402 h 924402"/>
                <a:gd name="connsiteX554" fmla="*/ 3224152 w 4603109"/>
                <a:gd name="connsiteY554" fmla="*/ 924402 h 924402"/>
                <a:gd name="connsiteX555" fmla="*/ 3150088 w 4603109"/>
                <a:gd name="connsiteY555" fmla="*/ 924402 h 924402"/>
                <a:gd name="connsiteX556" fmla="*/ 3120023 w 4603109"/>
                <a:gd name="connsiteY556" fmla="*/ 924402 h 924402"/>
                <a:gd name="connsiteX557" fmla="*/ 3104883 w 4603109"/>
                <a:gd name="connsiteY557" fmla="*/ 924402 h 924402"/>
                <a:gd name="connsiteX558" fmla="*/ 3103552 w 4603109"/>
                <a:gd name="connsiteY558" fmla="*/ 924402 h 924402"/>
                <a:gd name="connsiteX559" fmla="*/ 3077801 w 4603109"/>
                <a:gd name="connsiteY559" fmla="*/ 924402 h 924402"/>
                <a:gd name="connsiteX560" fmla="*/ 3061330 w 4603109"/>
                <a:gd name="connsiteY560" fmla="*/ 924402 h 924402"/>
                <a:gd name="connsiteX561" fmla="*/ 3031265 w 4603109"/>
                <a:gd name="connsiteY561" fmla="*/ 924402 h 924402"/>
                <a:gd name="connsiteX562" fmla="*/ 2977114 w 4603109"/>
                <a:gd name="connsiteY562" fmla="*/ 924402 h 924402"/>
                <a:gd name="connsiteX563" fmla="*/ 2957200 w 4603109"/>
                <a:gd name="connsiteY563" fmla="*/ 924402 h 924402"/>
                <a:gd name="connsiteX564" fmla="*/ 2955709 w 4603109"/>
                <a:gd name="connsiteY564" fmla="*/ 924402 h 924402"/>
                <a:gd name="connsiteX565" fmla="*/ 2950032 w 4603109"/>
                <a:gd name="connsiteY565" fmla="*/ 924402 h 924402"/>
                <a:gd name="connsiteX566" fmla="*/ 2933561 w 4603109"/>
                <a:gd name="connsiteY566" fmla="*/ 924402 h 924402"/>
                <a:gd name="connsiteX567" fmla="*/ 2927136 w 4603109"/>
                <a:gd name="connsiteY567" fmla="*/ 924402 h 924402"/>
                <a:gd name="connsiteX568" fmla="*/ 2903496 w 4603109"/>
                <a:gd name="connsiteY568" fmla="*/ 924402 h 924402"/>
                <a:gd name="connsiteX569" fmla="*/ 2829431 w 4603109"/>
                <a:gd name="connsiteY569" fmla="*/ 924402 h 924402"/>
                <a:gd name="connsiteX570" fmla="*/ 2827940 w 4603109"/>
                <a:gd name="connsiteY570" fmla="*/ 924402 h 924402"/>
                <a:gd name="connsiteX571" fmla="*/ 2799367 w 4603109"/>
                <a:gd name="connsiteY571" fmla="*/ 924402 h 924402"/>
                <a:gd name="connsiteX572" fmla="*/ 2785719 w 4603109"/>
                <a:gd name="connsiteY572" fmla="*/ 924402 h 924402"/>
                <a:gd name="connsiteX573" fmla="*/ 2784228 w 4603109"/>
                <a:gd name="connsiteY573" fmla="*/ 924402 h 924402"/>
                <a:gd name="connsiteX574" fmla="*/ 2757146 w 4603109"/>
                <a:gd name="connsiteY574" fmla="*/ 924402 h 924402"/>
                <a:gd name="connsiteX575" fmla="*/ 2755654 w 4603109"/>
                <a:gd name="connsiteY575" fmla="*/ 924402 h 924402"/>
                <a:gd name="connsiteX576" fmla="*/ 2680098 w 4603109"/>
                <a:gd name="connsiteY576" fmla="*/ 924402 h 924402"/>
                <a:gd name="connsiteX577" fmla="*/ 2657950 w 4603109"/>
                <a:gd name="connsiteY577" fmla="*/ 924402 h 924402"/>
                <a:gd name="connsiteX578" fmla="*/ 2656459 w 4603109"/>
                <a:gd name="connsiteY578" fmla="*/ 924402 h 924402"/>
                <a:gd name="connsiteX579" fmla="*/ 2653017 w 4603109"/>
                <a:gd name="connsiteY579" fmla="*/ 924402 h 924402"/>
                <a:gd name="connsiteX580" fmla="*/ 2636545 w 4603109"/>
                <a:gd name="connsiteY580" fmla="*/ 924402 h 924402"/>
                <a:gd name="connsiteX581" fmla="*/ 2629377 w 4603109"/>
                <a:gd name="connsiteY581" fmla="*/ 924402 h 924402"/>
                <a:gd name="connsiteX582" fmla="*/ 2627885 w 4603109"/>
                <a:gd name="connsiteY582" fmla="*/ 924402 h 924402"/>
                <a:gd name="connsiteX583" fmla="*/ 2606481 w 4603109"/>
                <a:gd name="connsiteY583" fmla="*/ 924402 h 924402"/>
                <a:gd name="connsiteX584" fmla="*/ 2552329 w 4603109"/>
                <a:gd name="connsiteY584" fmla="*/ 924402 h 924402"/>
                <a:gd name="connsiteX585" fmla="*/ 2525248 w 4603109"/>
                <a:gd name="connsiteY585" fmla="*/ 924402 h 924402"/>
                <a:gd name="connsiteX586" fmla="*/ 2510108 w 4603109"/>
                <a:gd name="connsiteY586" fmla="*/ 924402 h 924402"/>
                <a:gd name="connsiteX587" fmla="*/ 2508776 w 4603109"/>
                <a:gd name="connsiteY587" fmla="*/ 924402 h 924402"/>
                <a:gd name="connsiteX588" fmla="*/ 2480043 w 4603109"/>
                <a:gd name="connsiteY588" fmla="*/ 924402 h 924402"/>
                <a:gd name="connsiteX589" fmla="*/ 2478712 w 4603109"/>
                <a:gd name="connsiteY589" fmla="*/ 924402 h 924402"/>
                <a:gd name="connsiteX590" fmla="*/ 2463572 w 4603109"/>
                <a:gd name="connsiteY590" fmla="*/ 924402 h 924402"/>
                <a:gd name="connsiteX591" fmla="*/ 2436490 w 4603109"/>
                <a:gd name="connsiteY591" fmla="*/ 924402 h 924402"/>
                <a:gd name="connsiteX592" fmla="*/ 2382339 w 4603109"/>
                <a:gd name="connsiteY592" fmla="*/ 924402 h 924402"/>
                <a:gd name="connsiteX593" fmla="*/ 2360934 w 4603109"/>
                <a:gd name="connsiteY593" fmla="*/ 924402 h 924402"/>
                <a:gd name="connsiteX594" fmla="*/ 2359443 w 4603109"/>
                <a:gd name="connsiteY594" fmla="*/ 924402 h 924402"/>
                <a:gd name="connsiteX595" fmla="*/ 2352274 w 4603109"/>
                <a:gd name="connsiteY595" fmla="*/ 924402 h 924402"/>
                <a:gd name="connsiteX596" fmla="*/ 2335803 w 4603109"/>
                <a:gd name="connsiteY596" fmla="*/ 924402 h 924402"/>
                <a:gd name="connsiteX597" fmla="*/ 2332360 w 4603109"/>
                <a:gd name="connsiteY597" fmla="*/ 924402 h 924402"/>
                <a:gd name="connsiteX598" fmla="*/ 2332328 w 4603109"/>
                <a:gd name="connsiteY598" fmla="*/ 924402 h 924402"/>
                <a:gd name="connsiteX599" fmla="*/ 2330869 w 4603109"/>
                <a:gd name="connsiteY599" fmla="*/ 924402 h 924402"/>
                <a:gd name="connsiteX600" fmla="*/ 2308721 w 4603109"/>
                <a:gd name="connsiteY600" fmla="*/ 924402 h 924402"/>
                <a:gd name="connsiteX601" fmla="*/ 2233165 w 4603109"/>
                <a:gd name="connsiteY601" fmla="*/ 924402 h 924402"/>
                <a:gd name="connsiteX602" fmla="*/ 2231674 w 4603109"/>
                <a:gd name="connsiteY602" fmla="*/ 924402 h 924402"/>
                <a:gd name="connsiteX603" fmla="*/ 2204591 w 4603109"/>
                <a:gd name="connsiteY603" fmla="*/ 924402 h 924402"/>
                <a:gd name="connsiteX604" fmla="*/ 2204559 w 4603109"/>
                <a:gd name="connsiteY604" fmla="*/ 924402 h 924402"/>
                <a:gd name="connsiteX605" fmla="*/ 2203100 w 4603109"/>
                <a:gd name="connsiteY605" fmla="*/ 924402 h 924402"/>
                <a:gd name="connsiteX606" fmla="*/ 2189452 w 4603109"/>
                <a:gd name="connsiteY606" fmla="*/ 924402 h 924402"/>
                <a:gd name="connsiteX607" fmla="*/ 2160879 w 4603109"/>
                <a:gd name="connsiteY607" fmla="*/ 924402 h 924402"/>
                <a:gd name="connsiteX608" fmla="*/ 2159388 w 4603109"/>
                <a:gd name="connsiteY608" fmla="*/ 924402 h 924402"/>
                <a:gd name="connsiteX609" fmla="*/ 2085323 w 4603109"/>
                <a:gd name="connsiteY609" fmla="*/ 924402 h 924402"/>
                <a:gd name="connsiteX610" fmla="*/ 2077294 w 4603109"/>
                <a:gd name="connsiteY610" fmla="*/ 924402 h 924402"/>
                <a:gd name="connsiteX611" fmla="*/ 2061683 w 4603109"/>
                <a:gd name="connsiteY611" fmla="*/ 924402 h 924402"/>
                <a:gd name="connsiteX612" fmla="*/ 2055258 w 4603109"/>
                <a:gd name="connsiteY612" fmla="*/ 924402 h 924402"/>
                <a:gd name="connsiteX613" fmla="*/ 2038787 w 4603109"/>
                <a:gd name="connsiteY613" fmla="*/ 924402 h 924402"/>
                <a:gd name="connsiteX614" fmla="*/ 2033110 w 4603109"/>
                <a:gd name="connsiteY614" fmla="*/ 924402 h 924402"/>
                <a:gd name="connsiteX615" fmla="*/ 2031619 w 4603109"/>
                <a:gd name="connsiteY615" fmla="*/ 924402 h 924402"/>
                <a:gd name="connsiteX616" fmla="*/ 2011705 w 4603109"/>
                <a:gd name="connsiteY616" fmla="*/ 924402 h 924402"/>
                <a:gd name="connsiteX617" fmla="*/ 1957554 w 4603109"/>
                <a:gd name="connsiteY617" fmla="*/ 924402 h 924402"/>
                <a:gd name="connsiteX618" fmla="*/ 1949525 w 4603109"/>
                <a:gd name="connsiteY618" fmla="*/ 924402 h 924402"/>
                <a:gd name="connsiteX619" fmla="*/ 1927489 w 4603109"/>
                <a:gd name="connsiteY619" fmla="*/ 924402 h 924402"/>
                <a:gd name="connsiteX620" fmla="*/ 1911018 w 4603109"/>
                <a:gd name="connsiteY620" fmla="*/ 924402 h 924402"/>
                <a:gd name="connsiteX621" fmla="*/ 1907543 w 4603109"/>
                <a:gd name="connsiteY621" fmla="*/ 924402 h 924402"/>
                <a:gd name="connsiteX622" fmla="*/ 1885268 w 4603109"/>
                <a:gd name="connsiteY622" fmla="*/ 924402 h 924402"/>
                <a:gd name="connsiteX623" fmla="*/ 1883936 w 4603109"/>
                <a:gd name="connsiteY623" fmla="*/ 924402 h 924402"/>
                <a:gd name="connsiteX624" fmla="*/ 1868796 w 4603109"/>
                <a:gd name="connsiteY624" fmla="*/ 924402 h 924402"/>
                <a:gd name="connsiteX625" fmla="*/ 1838732 w 4603109"/>
                <a:gd name="connsiteY625" fmla="*/ 924402 h 924402"/>
                <a:gd name="connsiteX626" fmla="*/ 1779774 w 4603109"/>
                <a:gd name="connsiteY626" fmla="*/ 924402 h 924402"/>
                <a:gd name="connsiteX627" fmla="*/ 1764668 w 4603109"/>
                <a:gd name="connsiteY627" fmla="*/ 924402 h 924402"/>
                <a:gd name="connsiteX628" fmla="*/ 1757499 w 4603109"/>
                <a:gd name="connsiteY628" fmla="*/ 924402 h 924402"/>
                <a:gd name="connsiteX629" fmla="*/ 1741027 w 4603109"/>
                <a:gd name="connsiteY629" fmla="*/ 924402 h 924402"/>
                <a:gd name="connsiteX630" fmla="*/ 1737552 w 4603109"/>
                <a:gd name="connsiteY630" fmla="*/ 924402 h 924402"/>
                <a:gd name="connsiteX631" fmla="*/ 1736094 w 4603109"/>
                <a:gd name="connsiteY631" fmla="*/ 924402 h 924402"/>
                <a:gd name="connsiteX632" fmla="*/ 1734603 w 4603109"/>
                <a:gd name="connsiteY632" fmla="*/ 924402 h 924402"/>
                <a:gd name="connsiteX633" fmla="*/ 1710963 w 4603109"/>
                <a:gd name="connsiteY633" fmla="*/ 924402 h 924402"/>
                <a:gd name="connsiteX634" fmla="*/ 1707488 w 4603109"/>
                <a:gd name="connsiteY634" fmla="*/ 924402 h 924402"/>
                <a:gd name="connsiteX635" fmla="*/ 1652509 w 4603109"/>
                <a:gd name="connsiteY635" fmla="*/ 924402 h 924402"/>
                <a:gd name="connsiteX636" fmla="*/ 1636899 w 4603109"/>
                <a:gd name="connsiteY636" fmla="*/ 924402 h 924402"/>
                <a:gd name="connsiteX637" fmla="*/ 1609783 w 4603109"/>
                <a:gd name="connsiteY637" fmla="*/ 924402 h 924402"/>
                <a:gd name="connsiteX638" fmla="*/ 1608325 w 4603109"/>
                <a:gd name="connsiteY638" fmla="*/ 924402 h 924402"/>
                <a:gd name="connsiteX639" fmla="*/ 1606834 w 4603109"/>
                <a:gd name="connsiteY639" fmla="*/ 924402 h 924402"/>
                <a:gd name="connsiteX640" fmla="*/ 1579719 w 4603109"/>
                <a:gd name="connsiteY640" fmla="*/ 924402 h 924402"/>
                <a:gd name="connsiteX641" fmla="*/ 1564612 w 4603109"/>
                <a:gd name="connsiteY641" fmla="*/ 924402 h 924402"/>
                <a:gd name="connsiteX642" fmla="*/ 1524740 w 4603109"/>
                <a:gd name="connsiteY642" fmla="*/ 924402 h 924402"/>
                <a:gd name="connsiteX643" fmla="*/ 1482518 w 4603109"/>
                <a:gd name="connsiteY643" fmla="*/ 924402 h 924402"/>
                <a:gd name="connsiteX644" fmla="*/ 1460483 w 4603109"/>
                <a:gd name="connsiteY644" fmla="*/ 924402 h 924402"/>
                <a:gd name="connsiteX645" fmla="*/ 1452454 w 4603109"/>
                <a:gd name="connsiteY645" fmla="*/ 924402 h 924402"/>
                <a:gd name="connsiteX646" fmla="*/ 1444011 w 4603109"/>
                <a:gd name="connsiteY646" fmla="*/ 924402 h 924402"/>
                <a:gd name="connsiteX647" fmla="*/ 1436843 w 4603109"/>
                <a:gd name="connsiteY647" fmla="*/ 924402 h 924402"/>
                <a:gd name="connsiteX648" fmla="*/ 1413947 w 4603109"/>
                <a:gd name="connsiteY648" fmla="*/ 924402 h 924402"/>
                <a:gd name="connsiteX649" fmla="*/ 1354749 w 4603109"/>
                <a:gd name="connsiteY649" fmla="*/ 924402 h 924402"/>
                <a:gd name="connsiteX650" fmla="*/ 1332714 w 4603109"/>
                <a:gd name="connsiteY650" fmla="*/ 924402 h 924402"/>
                <a:gd name="connsiteX651" fmla="*/ 1324685 w 4603109"/>
                <a:gd name="connsiteY651" fmla="*/ 924402 h 924402"/>
                <a:gd name="connsiteX652" fmla="*/ 1316242 w 4603109"/>
                <a:gd name="connsiteY652" fmla="*/ 924402 h 924402"/>
                <a:gd name="connsiteX653" fmla="*/ 1312767 w 4603109"/>
                <a:gd name="connsiteY653" fmla="*/ 924402 h 924402"/>
                <a:gd name="connsiteX654" fmla="*/ 1286178 w 4603109"/>
                <a:gd name="connsiteY654" fmla="*/ 924402 h 924402"/>
                <a:gd name="connsiteX655" fmla="*/ 1282703 w 4603109"/>
                <a:gd name="connsiteY655" fmla="*/ 924402 h 924402"/>
                <a:gd name="connsiteX656" fmla="*/ 1243956 w 4603109"/>
                <a:gd name="connsiteY656" fmla="*/ 924402 h 924402"/>
                <a:gd name="connsiteX657" fmla="*/ 1184998 w 4603109"/>
                <a:gd name="connsiteY657" fmla="*/ 924402 h 924402"/>
                <a:gd name="connsiteX658" fmla="*/ 1154934 w 4603109"/>
                <a:gd name="connsiteY658" fmla="*/ 924402 h 924402"/>
                <a:gd name="connsiteX659" fmla="*/ 1139828 w 4603109"/>
                <a:gd name="connsiteY659" fmla="*/ 924402 h 924402"/>
                <a:gd name="connsiteX660" fmla="*/ 1116187 w 4603109"/>
                <a:gd name="connsiteY660" fmla="*/ 924402 h 924402"/>
                <a:gd name="connsiteX661" fmla="*/ 1112712 w 4603109"/>
                <a:gd name="connsiteY661" fmla="*/ 924402 h 924402"/>
                <a:gd name="connsiteX662" fmla="*/ 1057734 w 4603109"/>
                <a:gd name="connsiteY662" fmla="*/ 924402 h 924402"/>
                <a:gd name="connsiteX663" fmla="*/ 1027669 w 4603109"/>
                <a:gd name="connsiteY663" fmla="*/ 924402 h 924402"/>
                <a:gd name="connsiteX664" fmla="*/ 1012059 w 4603109"/>
                <a:gd name="connsiteY664" fmla="*/ 924402 h 924402"/>
                <a:gd name="connsiteX665" fmla="*/ 984943 w 4603109"/>
                <a:gd name="connsiteY665" fmla="*/ 924402 h 924402"/>
                <a:gd name="connsiteX666" fmla="*/ 929965 w 4603109"/>
                <a:gd name="connsiteY666" fmla="*/ 924402 h 924402"/>
                <a:gd name="connsiteX667" fmla="*/ 899900 w 4603109"/>
                <a:gd name="connsiteY667" fmla="*/ 924402 h 924402"/>
                <a:gd name="connsiteX668" fmla="*/ 857678 w 4603109"/>
                <a:gd name="connsiteY668" fmla="*/ 924402 h 924402"/>
                <a:gd name="connsiteX669" fmla="*/ 819171 w 4603109"/>
                <a:gd name="connsiteY669" fmla="*/ 924402 h 924402"/>
                <a:gd name="connsiteX670" fmla="*/ 729909 w 4603109"/>
                <a:gd name="connsiteY670" fmla="*/ 924402 h 924402"/>
                <a:gd name="connsiteX671" fmla="*/ 691402 w 4603109"/>
                <a:gd name="connsiteY671" fmla="*/ 924402 h 924402"/>
                <a:gd name="connsiteX672" fmla="*/ 687927 w 4603109"/>
                <a:gd name="connsiteY672" fmla="*/ 924402 h 924402"/>
                <a:gd name="connsiteX673" fmla="*/ 560158 w 4603109"/>
                <a:gd name="connsiteY673" fmla="*/ 924402 h 924402"/>
                <a:gd name="connsiteX674" fmla="*/ 432894 w 4603109"/>
                <a:gd name="connsiteY674" fmla="*/ 924402 h 924402"/>
                <a:gd name="connsiteX675" fmla="*/ 305125 w 4603109"/>
                <a:gd name="connsiteY675" fmla="*/ 924402 h 924402"/>
                <a:gd name="connsiteX676" fmla="*/ 223202 w 4603109"/>
                <a:gd name="connsiteY676" fmla="*/ 877348 h 924402"/>
                <a:gd name="connsiteX677" fmla="*/ 10809 w 4603109"/>
                <a:gd name="connsiteY677" fmla="*/ 509257 h 924402"/>
                <a:gd name="connsiteX678" fmla="*/ 10809 w 4603109"/>
                <a:gd name="connsiteY678" fmla="*/ 415146 h 924402"/>
                <a:gd name="connsiteX679" fmla="*/ 223202 w 4603109"/>
                <a:gd name="connsiteY679" fmla="*/ 47054 h 924402"/>
                <a:gd name="connsiteX680" fmla="*/ 305125 w 4603109"/>
                <a:gd name="connsiteY680" fmla="*/ 0 h 924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Lst>
              <a:rect l="l" t="t" r="r" b="b"/>
              <a:pathLst>
                <a:path w="4603109" h="924402">
                  <a:moveTo>
                    <a:pt x="305125" y="0"/>
                  </a:moveTo>
                  <a:lnTo>
                    <a:pt x="432894" y="0"/>
                  </a:lnTo>
                  <a:lnTo>
                    <a:pt x="445336" y="0"/>
                  </a:lnTo>
                  <a:cubicBezTo>
                    <a:pt x="485989" y="0"/>
                    <a:pt x="520835" y="0"/>
                    <a:pt x="550703" y="0"/>
                  </a:cubicBezTo>
                  <a:lnTo>
                    <a:pt x="560158" y="0"/>
                  </a:lnTo>
                  <a:lnTo>
                    <a:pt x="573105" y="0"/>
                  </a:lnTo>
                  <a:lnTo>
                    <a:pt x="626202" y="0"/>
                  </a:lnTo>
                  <a:cubicBezTo>
                    <a:pt x="646943" y="0"/>
                    <a:pt x="663537" y="0"/>
                    <a:pt x="676811" y="0"/>
                  </a:cubicBezTo>
                  <a:lnTo>
                    <a:pt x="678472" y="0"/>
                  </a:lnTo>
                  <a:lnTo>
                    <a:pt x="687927" y="0"/>
                  </a:lnTo>
                  <a:lnTo>
                    <a:pt x="691402" y="0"/>
                  </a:lnTo>
                  <a:lnTo>
                    <a:pt x="700371" y="0"/>
                  </a:lnTo>
                  <a:lnTo>
                    <a:pt x="707508" y="0"/>
                  </a:lnTo>
                  <a:cubicBezTo>
                    <a:pt x="729909" y="0"/>
                    <a:pt x="729909" y="0"/>
                    <a:pt x="729909" y="0"/>
                  </a:cubicBezTo>
                  <a:lnTo>
                    <a:pt x="753971" y="0"/>
                  </a:lnTo>
                  <a:lnTo>
                    <a:pt x="804580" y="0"/>
                  </a:lnTo>
                  <a:lnTo>
                    <a:pt x="805737" y="0"/>
                  </a:lnTo>
                  <a:lnTo>
                    <a:pt x="819171" y="0"/>
                  </a:lnTo>
                  <a:lnTo>
                    <a:pt x="828140" y="0"/>
                  </a:lnTo>
                  <a:lnTo>
                    <a:pt x="831615" y="0"/>
                  </a:lnTo>
                  <a:lnTo>
                    <a:pt x="835277" y="0"/>
                  </a:lnTo>
                  <a:lnTo>
                    <a:pt x="857678" y="0"/>
                  </a:lnTo>
                  <a:lnTo>
                    <a:pt x="864889" y="0"/>
                  </a:lnTo>
                  <a:lnTo>
                    <a:pt x="899900" y="0"/>
                  </a:lnTo>
                  <a:lnTo>
                    <a:pt x="909341" y="0"/>
                  </a:lnTo>
                  <a:lnTo>
                    <a:pt x="929965" y="0"/>
                  </a:lnTo>
                  <a:lnTo>
                    <a:pt x="933506" y="0"/>
                  </a:lnTo>
                  <a:lnTo>
                    <a:pt x="936982" y="0"/>
                  </a:lnTo>
                  <a:lnTo>
                    <a:pt x="959384" y="0"/>
                  </a:lnTo>
                  <a:lnTo>
                    <a:pt x="962542" y="0"/>
                  </a:lnTo>
                  <a:lnTo>
                    <a:pt x="984943" y="0"/>
                  </a:lnTo>
                  <a:lnTo>
                    <a:pt x="992658" y="0"/>
                  </a:lnTo>
                  <a:lnTo>
                    <a:pt x="1012059" y="0"/>
                  </a:lnTo>
                  <a:lnTo>
                    <a:pt x="1012480" y="0"/>
                  </a:lnTo>
                  <a:lnTo>
                    <a:pt x="1027669" y="0"/>
                  </a:lnTo>
                  <a:lnTo>
                    <a:pt x="1037110" y="0"/>
                  </a:lnTo>
                  <a:lnTo>
                    <a:pt x="1040112" y="0"/>
                  </a:lnTo>
                  <a:lnTo>
                    <a:pt x="1057734" y="0"/>
                  </a:lnTo>
                  <a:lnTo>
                    <a:pt x="1064751" y="0"/>
                  </a:lnTo>
                  <a:lnTo>
                    <a:pt x="1070177" y="0"/>
                  </a:lnTo>
                  <a:lnTo>
                    <a:pt x="1072436" y="0"/>
                  </a:lnTo>
                  <a:lnTo>
                    <a:pt x="1090311" y="0"/>
                  </a:lnTo>
                  <a:lnTo>
                    <a:pt x="1110718" y="0"/>
                  </a:lnTo>
                  <a:lnTo>
                    <a:pt x="1112712" y="0"/>
                  </a:lnTo>
                  <a:lnTo>
                    <a:pt x="1116187" y="0"/>
                  </a:lnTo>
                  <a:lnTo>
                    <a:pt x="1139828" y="0"/>
                  </a:lnTo>
                  <a:lnTo>
                    <a:pt x="1140249" y="0"/>
                  </a:lnTo>
                  <a:lnTo>
                    <a:pt x="1145480" y="0"/>
                  </a:lnTo>
                  <a:lnTo>
                    <a:pt x="1152270" y="0"/>
                  </a:lnTo>
                  <a:lnTo>
                    <a:pt x="1154934" y="0"/>
                  </a:lnTo>
                  <a:lnTo>
                    <a:pt x="1167881" y="0"/>
                  </a:lnTo>
                  <a:lnTo>
                    <a:pt x="1175544" y="0"/>
                  </a:lnTo>
                  <a:lnTo>
                    <a:pt x="1184998" y="0"/>
                  </a:lnTo>
                  <a:lnTo>
                    <a:pt x="1197946" y="0"/>
                  </a:lnTo>
                  <a:lnTo>
                    <a:pt x="1200205" y="0"/>
                  </a:lnTo>
                  <a:lnTo>
                    <a:pt x="1220978" y="0"/>
                  </a:lnTo>
                  <a:lnTo>
                    <a:pt x="1238487" y="0"/>
                  </a:lnTo>
                  <a:lnTo>
                    <a:pt x="1243956" y="0"/>
                  </a:lnTo>
                  <a:lnTo>
                    <a:pt x="1251042" y="0"/>
                  </a:lnTo>
                  <a:lnTo>
                    <a:pt x="1257637" y="0"/>
                  </a:lnTo>
                  <a:lnTo>
                    <a:pt x="1271587" y="0"/>
                  </a:lnTo>
                  <a:lnTo>
                    <a:pt x="1273249" y="0"/>
                  </a:lnTo>
                  <a:lnTo>
                    <a:pt x="1280039" y="0"/>
                  </a:lnTo>
                  <a:lnTo>
                    <a:pt x="1282703" y="0"/>
                  </a:lnTo>
                  <a:lnTo>
                    <a:pt x="1286178" y="0"/>
                  </a:lnTo>
                  <a:lnTo>
                    <a:pt x="1295146" y="0"/>
                  </a:lnTo>
                  <a:lnTo>
                    <a:pt x="1301651" y="0"/>
                  </a:lnTo>
                  <a:lnTo>
                    <a:pt x="1302284" y="0"/>
                  </a:lnTo>
                  <a:lnTo>
                    <a:pt x="1303313" y="0"/>
                  </a:lnTo>
                  <a:lnTo>
                    <a:pt x="1312767" y="0"/>
                  </a:lnTo>
                  <a:lnTo>
                    <a:pt x="1316242" y="0"/>
                  </a:lnTo>
                  <a:lnTo>
                    <a:pt x="1321886" y="0"/>
                  </a:lnTo>
                  <a:lnTo>
                    <a:pt x="1324685" y="0"/>
                  </a:lnTo>
                  <a:lnTo>
                    <a:pt x="1325211" y="0"/>
                  </a:lnTo>
                  <a:lnTo>
                    <a:pt x="1332348" y="0"/>
                  </a:lnTo>
                  <a:lnTo>
                    <a:pt x="1332714" y="0"/>
                  </a:lnTo>
                  <a:lnTo>
                    <a:pt x="1333135" y="0"/>
                  </a:lnTo>
                  <a:lnTo>
                    <a:pt x="1348747" y="0"/>
                  </a:lnTo>
                  <a:lnTo>
                    <a:pt x="1354749" y="0"/>
                  </a:lnTo>
                  <a:lnTo>
                    <a:pt x="1378811" y="0"/>
                  </a:lnTo>
                  <a:lnTo>
                    <a:pt x="1383745" y="0"/>
                  </a:lnTo>
                  <a:lnTo>
                    <a:pt x="1385406" y="0"/>
                  </a:lnTo>
                  <a:lnTo>
                    <a:pt x="1399356" y="0"/>
                  </a:lnTo>
                  <a:lnTo>
                    <a:pt x="1400513" y="0"/>
                  </a:lnTo>
                  <a:lnTo>
                    <a:pt x="1413947" y="0"/>
                  </a:lnTo>
                  <a:lnTo>
                    <a:pt x="1414442" y="0"/>
                  </a:lnTo>
                  <a:lnTo>
                    <a:pt x="1422915" y="0"/>
                  </a:lnTo>
                  <a:lnTo>
                    <a:pt x="1426390" y="0"/>
                  </a:lnTo>
                  <a:lnTo>
                    <a:pt x="1429420" y="0"/>
                  </a:lnTo>
                  <a:lnTo>
                    <a:pt x="1430053" y="0"/>
                  </a:lnTo>
                  <a:lnTo>
                    <a:pt x="1430206" y="0"/>
                  </a:lnTo>
                  <a:lnTo>
                    <a:pt x="1430577" y="0"/>
                  </a:lnTo>
                  <a:lnTo>
                    <a:pt x="1436843" y="0"/>
                  </a:lnTo>
                  <a:lnTo>
                    <a:pt x="1444011" y="0"/>
                  </a:lnTo>
                  <a:lnTo>
                    <a:pt x="1449655" y="0"/>
                  </a:lnTo>
                  <a:lnTo>
                    <a:pt x="1452454" y="0"/>
                  </a:lnTo>
                  <a:lnTo>
                    <a:pt x="1452980" y="0"/>
                  </a:lnTo>
                  <a:lnTo>
                    <a:pt x="1456455" y="0"/>
                  </a:lnTo>
                  <a:lnTo>
                    <a:pt x="1459664" y="0"/>
                  </a:lnTo>
                  <a:lnTo>
                    <a:pt x="1460117" y="0"/>
                  </a:lnTo>
                  <a:lnTo>
                    <a:pt x="1460483" y="0"/>
                  </a:lnTo>
                  <a:lnTo>
                    <a:pt x="1460904" y="0"/>
                  </a:lnTo>
                  <a:lnTo>
                    <a:pt x="1472926" y="0"/>
                  </a:lnTo>
                  <a:lnTo>
                    <a:pt x="1482518" y="0"/>
                  </a:lnTo>
                  <a:lnTo>
                    <a:pt x="1489729" y="0"/>
                  </a:lnTo>
                  <a:lnTo>
                    <a:pt x="1504116" y="0"/>
                  </a:lnTo>
                  <a:lnTo>
                    <a:pt x="1511514" y="0"/>
                  </a:lnTo>
                  <a:lnTo>
                    <a:pt x="1524740" y="0"/>
                  </a:lnTo>
                  <a:lnTo>
                    <a:pt x="1528282" y="0"/>
                  </a:lnTo>
                  <a:lnTo>
                    <a:pt x="1531757" y="0"/>
                  </a:lnTo>
                  <a:lnTo>
                    <a:pt x="1534181" y="0"/>
                  </a:lnTo>
                  <a:lnTo>
                    <a:pt x="1542211" y="0"/>
                  </a:lnTo>
                  <a:lnTo>
                    <a:pt x="1554159" y="0"/>
                  </a:lnTo>
                  <a:lnTo>
                    <a:pt x="1557318" y="0"/>
                  </a:lnTo>
                  <a:lnTo>
                    <a:pt x="1557975" y="0"/>
                  </a:lnTo>
                  <a:lnTo>
                    <a:pt x="1558346" y="0"/>
                  </a:lnTo>
                  <a:lnTo>
                    <a:pt x="1561822" y="0"/>
                  </a:lnTo>
                  <a:lnTo>
                    <a:pt x="1564612" y="0"/>
                  </a:lnTo>
                  <a:lnTo>
                    <a:pt x="1566857" y="0"/>
                  </a:lnTo>
                  <a:lnTo>
                    <a:pt x="1576919" y="0"/>
                  </a:lnTo>
                  <a:lnTo>
                    <a:pt x="1579719" y="0"/>
                  </a:lnTo>
                  <a:lnTo>
                    <a:pt x="1584224" y="0"/>
                  </a:lnTo>
                  <a:lnTo>
                    <a:pt x="1587382" y="0"/>
                  </a:lnTo>
                  <a:lnTo>
                    <a:pt x="1587433" y="0"/>
                  </a:lnTo>
                  <a:lnTo>
                    <a:pt x="1600695" y="0"/>
                  </a:lnTo>
                  <a:lnTo>
                    <a:pt x="1606834" y="0"/>
                  </a:lnTo>
                  <a:lnTo>
                    <a:pt x="1607256" y="0"/>
                  </a:lnTo>
                  <a:lnTo>
                    <a:pt x="1608325" y="0"/>
                  </a:lnTo>
                  <a:lnTo>
                    <a:pt x="1609783" y="0"/>
                  </a:lnTo>
                  <a:lnTo>
                    <a:pt x="1617498" y="0"/>
                  </a:lnTo>
                  <a:lnTo>
                    <a:pt x="1631885" y="0"/>
                  </a:lnTo>
                  <a:lnTo>
                    <a:pt x="1636899" y="0"/>
                  </a:lnTo>
                  <a:lnTo>
                    <a:pt x="1637320" y="0"/>
                  </a:lnTo>
                  <a:lnTo>
                    <a:pt x="1637445" y="0"/>
                  </a:lnTo>
                  <a:lnTo>
                    <a:pt x="1652509" y="0"/>
                  </a:lnTo>
                  <a:lnTo>
                    <a:pt x="1659526" y="0"/>
                  </a:lnTo>
                  <a:lnTo>
                    <a:pt x="1661950" y="0"/>
                  </a:lnTo>
                  <a:lnTo>
                    <a:pt x="1664952" y="0"/>
                  </a:lnTo>
                  <a:lnTo>
                    <a:pt x="1667212" y="0"/>
                  </a:lnTo>
                  <a:lnTo>
                    <a:pt x="1685087" y="0"/>
                  </a:lnTo>
                  <a:lnTo>
                    <a:pt x="1689591" y="0"/>
                  </a:lnTo>
                  <a:lnTo>
                    <a:pt x="1694626" y="0"/>
                  </a:lnTo>
                  <a:lnTo>
                    <a:pt x="1697276" y="0"/>
                  </a:lnTo>
                  <a:lnTo>
                    <a:pt x="1698000" y="0"/>
                  </a:lnTo>
                  <a:lnTo>
                    <a:pt x="1704688" y="0"/>
                  </a:lnTo>
                  <a:lnTo>
                    <a:pt x="1707488" y="0"/>
                  </a:lnTo>
                  <a:lnTo>
                    <a:pt x="1710963" y="0"/>
                  </a:lnTo>
                  <a:lnTo>
                    <a:pt x="1715151" y="0"/>
                  </a:lnTo>
                  <a:lnTo>
                    <a:pt x="1721928" y="0"/>
                  </a:lnTo>
                  <a:lnTo>
                    <a:pt x="1734603" y="0"/>
                  </a:lnTo>
                  <a:lnTo>
                    <a:pt x="1735025" y="0"/>
                  </a:lnTo>
                  <a:lnTo>
                    <a:pt x="1735558" y="0"/>
                  </a:lnTo>
                  <a:lnTo>
                    <a:pt x="1736094" y="0"/>
                  </a:lnTo>
                  <a:lnTo>
                    <a:pt x="1737552" y="0"/>
                  </a:lnTo>
                  <a:lnTo>
                    <a:pt x="1741027" y="0"/>
                  </a:lnTo>
                  <a:lnTo>
                    <a:pt x="1747046" y="0"/>
                  </a:lnTo>
                  <a:lnTo>
                    <a:pt x="1748537" y="0"/>
                  </a:lnTo>
                  <a:lnTo>
                    <a:pt x="1753052" y="0"/>
                  </a:lnTo>
                  <a:lnTo>
                    <a:pt x="1757499" y="0"/>
                  </a:lnTo>
                  <a:lnTo>
                    <a:pt x="1764668" y="0"/>
                  </a:lnTo>
                  <a:lnTo>
                    <a:pt x="1765089" y="0"/>
                  </a:lnTo>
                  <a:lnTo>
                    <a:pt x="1765214" y="0"/>
                  </a:lnTo>
                  <a:lnTo>
                    <a:pt x="1770320" y="0"/>
                  </a:lnTo>
                  <a:lnTo>
                    <a:pt x="1777110" y="0"/>
                  </a:lnTo>
                  <a:lnTo>
                    <a:pt x="1779774" y="0"/>
                  </a:lnTo>
                  <a:lnTo>
                    <a:pt x="1792721" y="0"/>
                  </a:lnTo>
                  <a:lnTo>
                    <a:pt x="1794981" y="0"/>
                  </a:lnTo>
                  <a:lnTo>
                    <a:pt x="1825045" y="0"/>
                  </a:lnTo>
                  <a:lnTo>
                    <a:pt x="1825769" y="0"/>
                  </a:lnTo>
                  <a:lnTo>
                    <a:pt x="1838732" y="0"/>
                  </a:lnTo>
                  <a:lnTo>
                    <a:pt x="1845818" y="0"/>
                  </a:lnTo>
                  <a:lnTo>
                    <a:pt x="1849697" y="0"/>
                  </a:lnTo>
                  <a:lnTo>
                    <a:pt x="1852412" y="0"/>
                  </a:lnTo>
                  <a:lnTo>
                    <a:pt x="1853903" y="0"/>
                  </a:lnTo>
                  <a:lnTo>
                    <a:pt x="1863327" y="0"/>
                  </a:lnTo>
                  <a:lnTo>
                    <a:pt x="1868796" y="0"/>
                  </a:lnTo>
                  <a:lnTo>
                    <a:pt x="1874815" y="0"/>
                  </a:lnTo>
                  <a:lnTo>
                    <a:pt x="1876306" y="0"/>
                  </a:lnTo>
                  <a:lnTo>
                    <a:pt x="1880821" y="0"/>
                  </a:lnTo>
                  <a:lnTo>
                    <a:pt x="1882477" y="0"/>
                  </a:lnTo>
                  <a:lnTo>
                    <a:pt x="1883936" y="0"/>
                  </a:lnTo>
                  <a:lnTo>
                    <a:pt x="1885268" y="0"/>
                  </a:lnTo>
                  <a:lnTo>
                    <a:pt x="1896427" y="0"/>
                  </a:lnTo>
                  <a:lnTo>
                    <a:pt x="1898089" y="0"/>
                  </a:lnTo>
                  <a:lnTo>
                    <a:pt x="1904879" y="0"/>
                  </a:lnTo>
                  <a:lnTo>
                    <a:pt x="1907543" y="0"/>
                  </a:lnTo>
                  <a:lnTo>
                    <a:pt x="1911018" y="0"/>
                  </a:lnTo>
                  <a:lnTo>
                    <a:pt x="1919986" y="0"/>
                  </a:lnTo>
                  <a:lnTo>
                    <a:pt x="1927124" y="0"/>
                  </a:lnTo>
                  <a:lnTo>
                    <a:pt x="1927489" y="0"/>
                  </a:lnTo>
                  <a:lnTo>
                    <a:pt x="1927911" y="0"/>
                  </a:lnTo>
                  <a:lnTo>
                    <a:pt x="1929402" y="0"/>
                  </a:lnTo>
                  <a:lnTo>
                    <a:pt x="1946726" y="0"/>
                  </a:lnTo>
                  <a:lnTo>
                    <a:pt x="1949525" y="0"/>
                  </a:lnTo>
                  <a:lnTo>
                    <a:pt x="1957554" y="0"/>
                  </a:lnTo>
                  <a:lnTo>
                    <a:pt x="1957975" y="0"/>
                  </a:lnTo>
                  <a:lnTo>
                    <a:pt x="1973587" y="0"/>
                  </a:lnTo>
                  <a:lnTo>
                    <a:pt x="1978520" y="0"/>
                  </a:lnTo>
                  <a:lnTo>
                    <a:pt x="1980012" y="0"/>
                  </a:lnTo>
                  <a:lnTo>
                    <a:pt x="1980181" y="0"/>
                  </a:lnTo>
                  <a:lnTo>
                    <a:pt x="1981672" y="0"/>
                  </a:lnTo>
                  <a:lnTo>
                    <a:pt x="2008585" y="0"/>
                  </a:lnTo>
                  <a:lnTo>
                    <a:pt x="2009218" y="0"/>
                  </a:lnTo>
                  <a:lnTo>
                    <a:pt x="2010246" y="0"/>
                  </a:lnTo>
                  <a:lnTo>
                    <a:pt x="2010709" y="0"/>
                  </a:lnTo>
                  <a:lnTo>
                    <a:pt x="2011705" y="0"/>
                  </a:lnTo>
                  <a:lnTo>
                    <a:pt x="2024147" y="0"/>
                  </a:lnTo>
                  <a:lnTo>
                    <a:pt x="2024196" y="0"/>
                  </a:lnTo>
                  <a:lnTo>
                    <a:pt x="2024981" y="0"/>
                  </a:lnTo>
                  <a:lnTo>
                    <a:pt x="2025353" y="0"/>
                  </a:lnTo>
                  <a:lnTo>
                    <a:pt x="2026473" y="0"/>
                  </a:lnTo>
                  <a:lnTo>
                    <a:pt x="2031619" y="0"/>
                  </a:lnTo>
                  <a:lnTo>
                    <a:pt x="2033110" y="0"/>
                  </a:lnTo>
                  <a:lnTo>
                    <a:pt x="2038787" y="0"/>
                  </a:lnTo>
                  <a:lnTo>
                    <a:pt x="2039282" y="0"/>
                  </a:lnTo>
                  <a:lnTo>
                    <a:pt x="2047755" y="0"/>
                  </a:lnTo>
                  <a:lnTo>
                    <a:pt x="2051230" y="0"/>
                  </a:lnTo>
                  <a:lnTo>
                    <a:pt x="2054893" y="0"/>
                  </a:lnTo>
                  <a:lnTo>
                    <a:pt x="2055046" y="0"/>
                  </a:lnTo>
                  <a:lnTo>
                    <a:pt x="2055258" y="0"/>
                  </a:lnTo>
                  <a:lnTo>
                    <a:pt x="2055680" y="0"/>
                  </a:lnTo>
                  <a:lnTo>
                    <a:pt x="2057171" y="0"/>
                  </a:lnTo>
                  <a:lnTo>
                    <a:pt x="2061683" y="0"/>
                  </a:lnTo>
                  <a:lnTo>
                    <a:pt x="2067702" y="0"/>
                  </a:lnTo>
                  <a:lnTo>
                    <a:pt x="2074495" y="0"/>
                  </a:lnTo>
                  <a:lnTo>
                    <a:pt x="2077294" y="0"/>
                  </a:lnTo>
                  <a:lnTo>
                    <a:pt x="2084504" y="0"/>
                  </a:lnTo>
                  <a:lnTo>
                    <a:pt x="2085323" y="0"/>
                  </a:lnTo>
                  <a:lnTo>
                    <a:pt x="2085744" y="0"/>
                  </a:lnTo>
                  <a:lnTo>
                    <a:pt x="2097766" y="0"/>
                  </a:lnTo>
                  <a:lnTo>
                    <a:pt x="2106289" y="0"/>
                  </a:lnTo>
                  <a:lnTo>
                    <a:pt x="2107781" y="0"/>
                  </a:lnTo>
                  <a:lnTo>
                    <a:pt x="2128956" y="0"/>
                  </a:lnTo>
                  <a:lnTo>
                    <a:pt x="2129514" y="0"/>
                  </a:lnTo>
                  <a:lnTo>
                    <a:pt x="2136354" y="0"/>
                  </a:lnTo>
                  <a:lnTo>
                    <a:pt x="2136987" y="0"/>
                  </a:lnTo>
                  <a:lnTo>
                    <a:pt x="2138478" y="0"/>
                  </a:lnTo>
                  <a:lnTo>
                    <a:pt x="2151916" y="0"/>
                  </a:lnTo>
                  <a:lnTo>
                    <a:pt x="2152750" y="0"/>
                  </a:lnTo>
                  <a:lnTo>
                    <a:pt x="2153122" y="0"/>
                  </a:lnTo>
                  <a:lnTo>
                    <a:pt x="2154242" y="0"/>
                  </a:lnTo>
                  <a:lnTo>
                    <a:pt x="2156597" y="0"/>
                  </a:lnTo>
                  <a:lnTo>
                    <a:pt x="2159388" y="0"/>
                  </a:lnTo>
                  <a:lnTo>
                    <a:pt x="2160879" y="0"/>
                  </a:lnTo>
                  <a:lnTo>
                    <a:pt x="2161633" y="0"/>
                  </a:lnTo>
                  <a:lnTo>
                    <a:pt x="2167051" y="0"/>
                  </a:lnTo>
                  <a:lnTo>
                    <a:pt x="2178999" y="0"/>
                  </a:lnTo>
                  <a:lnTo>
                    <a:pt x="2182158" y="0"/>
                  </a:lnTo>
                  <a:lnTo>
                    <a:pt x="2182815" y="0"/>
                  </a:lnTo>
                  <a:lnTo>
                    <a:pt x="2188666" y="0"/>
                  </a:lnTo>
                  <a:lnTo>
                    <a:pt x="2189452" y="0"/>
                  </a:lnTo>
                  <a:lnTo>
                    <a:pt x="2191697" y="0"/>
                  </a:lnTo>
                  <a:lnTo>
                    <a:pt x="2195471" y="0"/>
                  </a:lnTo>
                  <a:lnTo>
                    <a:pt x="2201759" y="0"/>
                  </a:lnTo>
                  <a:lnTo>
                    <a:pt x="2203100" y="0"/>
                  </a:lnTo>
                  <a:lnTo>
                    <a:pt x="2204559" y="0"/>
                  </a:lnTo>
                  <a:lnTo>
                    <a:pt x="2204591" y="0"/>
                  </a:lnTo>
                  <a:lnTo>
                    <a:pt x="2212273" y="0"/>
                  </a:lnTo>
                  <a:lnTo>
                    <a:pt x="2225535" y="0"/>
                  </a:lnTo>
                  <a:lnTo>
                    <a:pt x="2231674" y="0"/>
                  </a:lnTo>
                  <a:lnTo>
                    <a:pt x="2232096" y="0"/>
                  </a:lnTo>
                  <a:lnTo>
                    <a:pt x="2232220" y="0"/>
                  </a:lnTo>
                  <a:lnTo>
                    <a:pt x="2233118" y="0"/>
                  </a:lnTo>
                  <a:lnTo>
                    <a:pt x="2233165" y="0"/>
                  </a:lnTo>
                  <a:lnTo>
                    <a:pt x="2256725" y="0"/>
                  </a:lnTo>
                  <a:lnTo>
                    <a:pt x="2257283" y="0"/>
                  </a:lnTo>
                  <a:lnTo>
                    <a:pt x="2262285" y="0"/>
                  </a:lnTo>
                  <a:lnTo>
                    <a:pt x="2284366" y="0"/>
                  </a:lnTo>
                  <a:lnTo>
                    <a:pt x="2289402" y="0"/>
                  </a:lnTo>
                  <a:lnTo>
                    <a:pt x="2292052" y="0"/>
                  </a:lnTo>
                  <a:lnTo>
                    <a:pt x="2299271" y="0"/>
                  </a:lnTo>
                  <a:lnTo>
                    <a:pt x="2308721" y="0"/>
                  </a:lnTo>
                  <a:lnTo>
                    <a:pt x="2309927" y="0"/>
                  </a:lnTo>
                  <a:lnTo>
                    <a:pt x="2316435" y="0"/>
                  </a:lnTo>
                  <a:lnTo>
                    <a:pt x="2316703" y="0"/>
                  </a:lnTo>
                  <a:lnTo>
                    <a:pt x="2319466" y="0"/>
                  </a:lnTo>
                  <a:lnTo>
                    <a:pt x="2322840" y="0"/>
                  </a:lnTo>
                  <a:lnTo>
                    <a:pt x="2329528" y="0"/>
                  </a:lnTo>
                  <a:lnTo>
                    <a:pt x="2330869" y="0"/>
                  </a:lnTo>
                  <a:lnTo>
                    <a:pt x="2332328" y="0"/>
                  </a:lnTo>
                  <a:lnTo>
                    <a:pt x="2332360" y="0"/>
                  </a:lnTo>
                  <a:lnTo>
                    <a:pt x="2335803" y="0"/>
                  </a:lnTo>
                  <a:lnTo>
                    <a:pt x="2343312" y="0"/>
                  </a:lnTo>
                  <a:lnTo>
                    <a:pt x="2344804" y="0"/>
                  </a:lnTo>
                  <a:lnTo>
                    <a:pt x="2346768" y="0"/>
                  </a:lnTo>
                  <a:lnTo>
                    <a:pt x="2347827" y="0"/>
                  </a:lnTo>
                  <a:lnTo>
                    <a:pt x="2352274" y="0"/>
                  </a:lnTo>
                  <a:lnTo>
                    <a:pt x="2359443" y="0"/>
                  </a:lnTo>
                  <a:lnTo>
                    <a:pt x="2359865" y="0"/>
                  </a:lnTo>
                  <a:lnTo>
                    <a:pt x="2359989" y="0"/>
                  </a:lnTo>
                  <a:lnTo>
                    <a:pt x="2360887" y="0"/>
                  </a:lnTo>
                  <a:lnTo>
                    <a:pt x="2360934" y="0"/>
                  </a:lnTo>
                  <a:lnTo>
                    <a:pt x="2371886" y="0"/>
                  </a:lnTo>
                  <a:lnTo>
                    <a:pt x="2373377" y="0"/>
                  </a:lnTo>
                  <a:lnTo>
                    <a:pt x="2377892" y="0"/>
                  </a:lnTo>
                  <a:cubicBezTo>
                    <a:pt x="2382339" y="0"/>
                    <a:pt x="2382339" y="0"/>
                    <a:pt x="2382339" y="0"/>
                  </a:cubicBezTo>
                  <a:lnTo>
                    <a:pt x="2390054" y="0"/>
                  </a:lnTo>
                  <a:lnTo>
                    <a:pt x="2419821" y="0"/>
                  </a:lnTo>
                  <a:lnTo>
                    <a:pt x="2427040" y="0"/>
                  </a:lnTo>
                  <a:lnTo>
                    <a:pt x="2436490" y="0"/>
                  </a:lnTo>
                  <a:lnTo>
                    <a:pt x="2444472" y="0"/>
                  </a:lnTo>
                  <a:lnTo>
                    <a:pt x="2448678" y="0"/>
                  </a:lnTo>
                  <a:lnTo>
                    <a:pt x="2450171" y="0"/>
                  </a:lnTo>
                  <a:lnTo>
                    <a:pt x="2450609" y="0"/>
                  </a:lnTo>
                  <a:lnTo>
                    <a:pt x="2463572" y="0"/>
                  </a:lnTo>
                  <a:lnTo>
                    <a:pt x="2471081" y="0"/>
                  </a:lnTo>
                  <a:lnTo>
                    <a:pt x="2472573" y="0"/>
                  </a:lnTo>
                  <a:lnTo>
                    <a:pt x="2474537" y="0"/>
                  </a:lnTo>
                  <a:lnTo>
                    <a:pt x="2475596" y="0"/>
                  </a:lnTo>
                  <a:lnTo>
                    <a:pt x="2477252" y="0"/>
                  </a:lnTo>
                  <a:lnTo>
                    <a:pt x="2478712" y="0"/>
                  </a:lnTo>
                  <a:lnTo>
                    <a:pt x="2478743" y="0"/>
                  </a:lnTo>
                  <a:lnTo>
                    <a:pt x="2480043" y="0"/>
                  </a:lnTo>
                  <a:lnTo>
                    <a:pt x="2499655" y="0"/>
                  </a:lnTo>
                  <a:lnTo>
                    <a:pt x="2501146" y="0"/>
                  </a:lnTo>
                  <a:lnTo>
                    <a:pt x="2505661" y="0"/>
                  </a:lnTo>
                  <a:lnTo>
                    <a:pt x="2508776" y="0"/>
                  </a:lnTo>
                  <a:lnTo>
                    <a:pt x="2510108" y="0"/>
                  </a:lnTo>
                  <a:lnTo>
                    <a:pt x="2524178" y="0"/>
                  </a:lnTo>
                  <a:lnTo>
                    <a:pt x="2525248" y="0"/>
                  </a:lnTo>
                  <a:lnTo>
                    <a:pt x="2525669" y="0"/>
                  </a:lnTo>
                  <a:lnTo>
                    <a:pt x="2552329" y="0"/>
                  </a:lnTo>
                  <a:lnTo>
                    <a:pt x="2552751" y="0"/>
                  </a:lnTo>
                  <a:lnTo>
                    <a:pt x="2554242" y="0"/>
                  </a:lnTo>
                  <a:lnTo>
                    <a:pt x="2574787" y="0"/>
                  </a:lnTo>
                  <a:lnTo>
                    <a:pt x="2576279" y="0"/>
                  </a:lnTo>
                  <a:lnTo>
                    <a:pt x="2576447" y="0"/>
                  </a:lnTo>
                  <a:lnTo>
                    <a:pt x="2577940" y="0"/>
                  </a:lnTo>
                  <a:lnTo>
                    <a:pt x="2603360" y="0"/>
                  </a:lnTo>
                  <a:lnTo>
                    <a:pt x="2604852" y="0"/>
                  </a:lnTo>
                  <a:lnTo>
                    <a:pt x="2605021" y="0"/>
                  </a:lnTo>
                  <a:lnTo>
                    <a:pt x="2605484" y="0"/>
                  </a:lnTo>
                  <a:lnTo>
                    <a:pt x="2606481" y="0"/>
                  </a:lnTo>
                  <a:lnTo>
                    <a:pt x="2606512" y="0"/>
                  </a:lnTo>
                  <a:lnTo>
                    <a:pt x="2606976" y="0"/>
                  </a:lnTo>
                  <a:lnTo>
                    <a:pt x="2618923" y="0"/>
                  </a:lnTo>
                  <a:lnTo>
                    <a:pt x="2621248" y="0"/>
                  </a:lnTo>
                  <a:lnTo>
                    <a:pt x="2622740" y="0"/>
                  </a:lnTo>
                  <a:lnTo>
                    <a:pt x="2627885" y="0"/>
                  </a:lnTo>
                  <a:lnTo>
                    <a:pt x="2629377" y="0"/>
                  </a:lnTo>
                  <a:lnTo>
                    <a:pt x="2634058" y="0"/>
                  </a:lnTo>
                  <a:lnTo>
                    <a:pt x="2635549" y="0"/>
                  </a:lnTo>
                  <a:lnTo>
                    <a:pt x="2636545" y="0"/>
                  </a:lnTo>
                  <a:lnTo>
                    <a:pt x="2648987" y="0"/>
                  </a:lnTo>
                  <a:lnTo>
                    <a:pt x="2649821" y="0"/>
                  </a:lnTo>
                  <a:lnTo>
                    <a:pt x="2651313" y="0"/>
                  </a:lnTo>
                  <a:lnTo>
                    <a:pt x="2651947" y="0"/>
                  </a:lnTo>
                  <a:lnTo>
                    <a:pt x="2653017" y="0"/>
                  </a:lnTo>
                  <a:lnTo>
                    <a:pt x="2653438" y="0"/>
                  </a:lnTo>
                  <a:lnTo>
                    <a:pt x="2656459" y="0"/>
                  </a:lnTo>
                  <a:lnTo>
                    <a:pt x="2657950" y="0"/>
                  </a:lnTo>
                  <a:lnTo>
                    <a:pt x="2665460" y="0"/>
                  </a:lnTo>
                  <a:lnTo>
                    <a:pt x="2680098" y="0"/>
                  </a:lnTo>
                  <a:lnTo>
                    <a:pt x="2680520" y="0"/>
                  </a:lnTo>
                  <a:lnTo>
                    <a:pt x="2682011" y="0"/>
                  </a:lnTo>
                  <a:lnTo>
                    <a:pt x="2692542" y="0"/>
                  </a:lnTo>
                  <a:lnTo>
                    <a:pt x="2702556" y="0"/>
                  </a:lnTo>
                  <a:lnTo>
                    <a:pt x="2704048" y="0"/>
                  </a:lnTo>
                  <a:lnTo>
                    <a:pt x="2724289" y="0"/>
                  </a:lnTo>
                  <a:lnTo>
                    <a:pt x="2731129" y="0"/>
                  </a:lnTo>
                  <a:lnTo>
                    <a:pt x="2732621" y="0"/>
                  </a:lnTo>
                  <a:lnTo>
                    <a:pt x="2733253" y="0"/>
                  </a:lnTo>
                  <a:lnTo>
                    <a:pt x="2734745" y="0"/>
                  </a:lnTo>
                  <a:lnTo>
                    <a:pt x="2746692" y="0"/>
                  </a:lnTo>
                  <a:lnTo>
                    <a:pt x="2749017" y="0"/>
                  </a:lnTo>
                  <a:lnTo>
                    <a:pt x="2750509" y="0"/>
                  </a:lnTo>
                  <a:lnTo>
                    <a:pt x="2754354" y="0"/>
                  </a:lnTo>
                  <a:lnTo>
                    <a:pt x="2755654" y="0"/>
                  </a:lnTo>
                  <a:lnTo>
                    <a:pt x="2757146" y="0"/>
                  </a:lnTo>
                  <a:lnTo>
                    <a:pt x="2761827" y="0"/>
                  </a:lnTo>
                  <a:lnTo>
                    <a:pt x="2763318" y="0"/>
                  </a:lnTo>
                  <a:lnTo>
                    <a:pt x="2776756" y="0"/>
                  </a:lnTo>
                  <a:lnTo>
                    <a:pt x="2777590" y="0"/>
                  </a:lnTo>
                  <a:lnTo>
                    <a:pt x="2779082" y="0"/>
                  </a:lnTo>
                  <a:lnTo>
                    <a:pt x="2783442" y="0"/>
                  </a:lnTo>
                  <a:lnTo>
                    <a:pt x="2784228" y="0"/>
                  </a:lnTo>
                  <a:lnTo>
                    <a:pt x="2785719" y="0"/>
                  </a:lnTo>
                  <a:lnTo>
                    <a:pt x="2786473" y="0"/>
                  </a:lnTo>
                  <a:lnTo>
                    <a:pt x="2793229" y="0"/>
                  </a:lnTo>
                  <a:lnTo>
                    <a:pt x="2799367" y="0"/>
                  </a:lnTo>
                  <a:lnTo>
                    <a:pt x="2813506" y="0"/>
                  </a:lnTo>
                  <a:lnTo>
                    <a:pt x="2820311" y="0"/>
                  </a:lnTo>
                  <a:lnTo>
                    <a:pt x="2827893" y="0"/>
                  </a:lnTo>
                  <a:lnTo>
                    <a:pt x="2827940" y="0"/>
                  </a:lnTo>
                  <a:lnTo>
                    <a:pt x="2829431" y="0"/>
                  </a:lnTo>
                  <a:lnTo>
                    <a:pt x="2829978" y="0"/>
                  </a:lnTo>
                  <a:lnTo>
                    <a:pt x="2852058" y="0"/>
                  </a:lnTo>
                  <a:lnTo>
                    <a:pt x="2857060" y="0"/>
                  </a:lnTo>
                  <a:lnTo>
                    <a:pt x="2857958" y="0"/>
                  </a:lnTo>
                  <a:lnTo>
                    <a:pt x="2871601" y="0"/>
                  </a:lnTo>
                  <a:lnTo>
                    <a:pt x="2882123" y="0"/>
                  </a:lnTo>
                  <a:lnTo>
                    <a:pt x="2894046" y="0"/>
                  </a:lnTo>
                  <a:lnTo>
                    <a:pt x="2903496" y="0"/>
                  </a:lnTo>
                  <a:lnTo>
                    <a:pt x="2911211" y="0"/>
                  </a:lnTo>
                  <a:lnTo>
                    <a:pt x="2914242" y="0"/>
                  </a:lnTo>
                  <a:lnTo>
                    <a:pt x="2914461" y="0"/>
                  </a:lnTo>
                  <a:lnTo>
                    <a:pt x="2924111" y="0"/>
                  </a:lnTo>
                  <a:lnTo>
                    <a:pt x="2927136" y="0"/>
                  </a:lnTo>
                  <a:lnTo>
                    <a:pt x="2933561" y="0"/>
                  </a:lnTo>
                  <a:lnTo>
                    <a:pt x="2939580" y="0"/>
                  </a:lnTo>
                  <a:lnTo>
                    <a:pt x="2941275" y="0"/>
                  </a:lnTo>
                  <a:lnTo>
                    <a:pt x="2941543" y="0"/>
                  </a:lnTo>
                  <a:lnTo>
                    <a:pt x="2945586" y="0"/>
                  </a:lnTo>
                  <a:lnTo>
                    <a:pt x="2950032" y="0"/>
                  </a:lnTo>
                  <a:lnTo>
                    <a:pt x="2955662" y="0"/>
                  </a:lnTo>
                  <a:lnTo>
                    <a:pt x="2955709" y="0"/>
                  </a:lnTo>
                  <a:lnTo>
                    <a:pt x="2957200" y="0"/>
                  </a:lnTo>
                  <a:lnTo>
                    <a:pt x="2957747" y="0"/>
                  </a:lnTo>
                  <a:lnTo>
                    <a:pt x="2968152" y="0"/>
                  </a:lnTo>
                  <a:lnTo>
                    <a:pt x="2969644" y="0"/>
                  </a:lnTo>
                  <a:lnTo>
                    <a:pt x="2972667" y="0"/>
                  </a:lnTo>
                  <a:lnTo>
                    <a:pt x="2977114" y="0"/>
                  </a:lnTo>
                  <a:lnTo>
                    <a:pt x="2984829" y="0"/>
                  </a:lnTo>
                  <a:lnTo>
                    <a:pt x="2985727" y="0"/>
                  </a:lnTo>
                  <a:lnTo>
                    <a:pt x="2999370" y="0"/>
                  </a:lnTo>
                  <a:lnTo>
                    <a:pt x="3021815" y="0"/>
                  </a:lnTo>
                  <a:lnTo>
                    <a:pt x="3031265" y="0"/>
                  </a:lnTo>
                  <a:lnTo>
                    <a:pt x="3042230" y="0"/>
                  </a:lnTo>
                  <a:lnTo>
                    <a:pt x="3044946" y="0"/>
                  </a:lnTo>
                  <a:lnTo>
                    <a:pt x="3051880" y="0"/>
                  </a:lnTo>
                  <a:lnTo>
                    <a:pt x="3061330" y="0"/>
                  </a:lnTo>
                  <a:lnTo>
                    <a:pt x="3067349" y="0"/>
                  </a:lnTo>
                  <a:lnTo>
                    <a:pt x="3069312" y="0"/>
                  </a:lnTo>
                  <a:lnTo>
                    <a:pt x="3073355" y="0"/>
                  </a:lnTo>
                  <a:lnTo>
                    <a:pt x="3073518" y="0"/>
                  </a:lnTo>
                  <a:lnTo>
                    <a:pt x="3075011" y="0"/>
                  </a:lnTo>
                  <a:lnTo>
                    <a:pt x="3077801" y="0"/>
                  </a:lnTo>
                  <a:lnTo>
                    <a:pt x="3095921" y="0"/>
                  </a:lnTo>
                  <a:lnTo>
                    <a:pt x="3097413" y="0"/>
                  </a:lnTo>
                  <a:lnTo>
                    <a:pt x="3100436" y="0"/>
                  </a:lnTo>
                  <a:lnTo>
                    <a:pt x="3103552" y="0"/>
                  </a:lnTo>
                  <a:lnTo>
                    <a:pt x="3104883" y="0"/>
                  </a:lnTo>
                  <a:lnTo>
                    <a:pt x="3120023" y="0"/>
                  </a:lnTo>
                  <a:lnTo>
                    <a:pt x="3120445" y="0"/>
                  </a:lnTo>
                  <a:lnTo>
                    <a:pt x="3149018" y="0"/>
                  </a:lnTo>
                  <a:lnTo>
                    <a:pt x="3150088" y="0"/>
                  </a:lnTo>
                  <a:lnTo>
                    <a:pt x="3150509" y="0"/>
                  </a:lnTo>
                  <a:lnTo>
                    <a:pt x="3171054" y="0"/>
                  </a:lnTo>
                  <a:lnTo>
                    <a:pt x="3172715" y="0"/>
                  </a:lnTo>
                  <a:lnTo>
                    <a:pt x="3199627" y="0"/>
                  </a:lnTo>
                  <a:lnTo>
                    <a:pt x="3201119" y="0"/>
                  </a:lnTo>
                  <a:lnTo>
                    <a:pt x="3201287" y="0"/>
                  </a:lnTo>
                  <a:lnTo>
                    <a:pt x="3201751" y="0"/>
                  </a:lnTo>
                  <a:lnTo>
                    <a:pt x="3202780" y="0"/>
                  </a:lnTo>
                  <a:lnTo>
                    <a:pt x="3217515" y="0"/>
                  </a:lnTo>
                  <a:lnTo>
                    <a:pt x="3224152" y="0"/>
                  </a:lnTo>
                  <a:lnTo>
                    <a:pt x="3230324" y="0"/>
                  </a:lnTo>
                  <a:lnTo>
                    <a:pt x="3231321" y="0"/>
                  </a:lnTo>
                  <a:lnTo>
                    <a:pt x="3231816" y="0"/>
                  </a:lnTo>
                  <a:lnTo>
                    <a:pt x="3243763" y="0"/>
                  </a:lnTo>
                  <a:lnTo>
                    <a:pt x="3246088" y="0"/>
                  </a:lnTo>
                  <a:lnTo>
                    <a:pt x="3247580" y="0"/>
                  </a:lnTo>
                  <a:lnTo>
                    <a:pt x="3247792" y="0"/>
                  </a:lnTo>
                  <a:lnTo>
                    <a:pt x="3248214" y="0"/>
                  </a:lnTo>
                  <a:lnTo>
                    <a:pt x="3252725" y="0"/>
                  </a:lnTo>
                  <a:lnTo>
                    <a:pt x="3254217" y="0"/>
                  </a:lnTo>
                  <a:lnTo>
                    <a:pt x="3260235" y="0"/>
                  </a:lnTo>
                  <a:lnTo>
                    <a:pt x="3276787" y="0"/>
                  </a:lnTo>
                  <a:lnTo>
                    <a:pt x="3277857" y="0"/>
                  </a:lnTo>
                  <a:lnTo>
                    <a:pt x="3278278" y="0"/>
                  </a:lnTo>
                  <a:lnTo>
                    <a:pt x="3290300" y="0"/>
                  </a:lnTo>
                  <a:lnTo>
                    <a:pt x="3298823" y="0"/>
                  </a:lnTo>
                  <a:lnTo>
                    <a:pt x="3327396" y="0"/>
                  </a:lnTo>
                  <a:lnTo>
                    <a:pt x="3328888" y="0"/>
                  </a:lnTo>
                  <a:lnTo>
                    <a:pt x="3329520" y="0"/>
                  </a:lnTo>
                  <a:lnTo>
                    <a:pt x="3345284" y="0"/>
                  </a:lnTo>
                  <a:lnTo>
                    <a:pt x="3349129" y="0"/>
                  </a:lnTo>
                  <a:lnTo>
                    <a:pt x="3351921" y="0"/>
                  </a:lnTo>
                  <a:lnTo>
                    <a:pt x="3358093" y="0"/>
                  </a:lnTo>
                  <a:lnTo>
                    <a:pt x="3359585" y="0"/>
                  </a:lnTo>
                  <a:lnTo>
                    <a:pt x="3371532" y="0"/>
                  </a:lnTo>
                  <a:lnTo>
                    <a:pt x="3373857" y="0"/>
                  </a:lnTo>
                  <a:lnTo>
                    <a:pt x="3375349" y="0"/>
                  </a:lnTo>
                  <a:lnTo>
                    <a:pt x="3380494" y="0"/>
                  </a:lnTo>
                  <a:lnTo>
                    <a:pt x="3381986" y="0"/>
                  </a:lnTo>
                  <a:lnTo>
                    <a:pt x="3388004" y="0"/>
                  </a:lnTo>
                  <a:lnTo>
                    <a:pt x="3408282" y="0"/>
                  </a:lnTo>
                  <a:lnTo>
                    <a:pt x="3418069" y="0"/>
                  </a:lnTo>
                  <a:lnTo>
                    <a:pt x="3424207" y="0"/>
                  </a:lnTo>
                  <a:lnTo>
                    <a:pt x="3424753" y="0"/>
                  </a:lnTo>
                  <a:lnTo>
                    <a:pt x="3452733" y="0"/>
                  </a:lnTo>
                  <a:lnTo>
                    <a:pt x="3454818" y="0"/>
                  </a:lnTo>
                  <a:lnTo>
                    <a:pt x="3476898" y="0"/>
                  </a:lnTo>
                  <a:lnTo>
                    <a:pt x="3496441" y="0"/>
                  </a:lnTo>
                  <a:lnTo>
                    <a:pt x="3509236" y="0"/>
                  </a:lnTo>
                  <a:lnTo>
                    <a:pt x="3518886" y="0"/>
                  </a:lnTo>
                  <a:lnTo>
                    <a:pt x="3528336" y="0"/>
                  </a:lnTo>
                  <a:lnTo>
                    <a:pt x="3536051" y="0"/>
                  </a:lnTo>
                  <a:lnTo>
                    <a:pt x="3539301" y="0"/>
                  </a:lnTo>
                  <a:lnTo>
                    <a:pt x="3540361" y="0"/>
                  </a:lnTo>
                  <a:lnTo>
                    <a:pt x="3544807" y="0"/>
                  </a:lnTo>
                  <a:lnTo>
                    <a:pt x="3551976" y="0"/>
                  </a:lnTo>
                  <a:lnTo>
                    <a:pt x="3552522" y="0"/>
                  </a:lnTo>
                  <a:lnTo>
                    <a:pt x="3564420" y="0"/>
                  </a:lnTo>
                  <a:lnTo>
                    <a:pt x="3570426" y="0"/>
                  </a:lnTo>
                  <a:cubicBezTo>
                    <a:pt x="3574872" y="0"/>
                    <a:pt x="3574872" y="0"/>
                    <a:pt x="3574872" y="0"/>
                  </a:cubicBezTo>
                  <a:lnTo>
                    <a:pt x="3580502" y="0"/>
                  </a:lnTo>
                  <a:lnTo>
                    <a:pt x="3582587" y="0"/>
                  </a:lnTo>
                  <a:lnTo>
                    <a:pt x="3624210" y="0"/>
                  </a:lnTo>
                  <a:lnTo>
                    <a:pt x="3637005" y="0"/>
                  </a:lnTo>
                  <a:lnTo>
                    <a:pt x="3646655" y="0"/>
                  </a:lnTo>
                  <a:lnTo>
                    <a:pt x="3656105" y="0"/>
                  </a:lnTo>
                  <a:lnTo>
                    <a:pt x="3667070" y="0"/>
                  </a:lnTo>
                  <a:lnTo>
                    <a:pt x="3668130" y="0"/>
                  </a:lnTo>
                  <a:lnTo>
                    <a:pt x="3669786" y="0"/>
                  </a:lnTo>
                  <a:lnTo>
                    <a:pt x="3672576" y="0"/>
                  </a:lnTo>
                  <a:lnTo>
                    <a:pt x="3692189" y="0"/>
                  </a:lnTo>
                  <a:lnTo>
                    <a:pt x="3698195" y="0"/>
                  </a:lnTo>
                  <a:lnTo>
                    <a:pt x="3702641" y="0"/>
                  </a:lnTo>
                  <a:lnTo>
                    <a:pt x="3744863" y="0"/>
                  </a:lnTo>
                  <a:lnTo>
                    <a:pt x="3745285" y="0"/>
                  </a:lnTo>
                  <a:lnTo>
                    <a:pt x="3795894" y="0"/>
                  </a:lnTo>
                  <a:lnTo>
                    <a:pt x="3797555" y="0"/>
                  </a:lnTo>
                  <a:lnTo>
                    <a:pt x="3826591" y="0"/>
                  </a:lnTo>
                  <a:lnTo>
                    <a:pt x="3842355" y="0"/>
                  </a:lnTo>
                  <a:lnTo>
                    <a:pt x="3848992" y="0"/>
                  </a:lnTo>
                  <a:lnTo>
                    <a:pt x="3872632" y="0"/>
                  </a:lnTo>
                  <a:lnTo>
                    <a:pt x="3873054" y="0"/>
                  </a:lnTo>
                  <a:lnTo>
                    <a:pt x="3885075" y="0"/>
                  </a:lnTo>
                  <a:lnTo>
                    <a:pt x="3923663" y="0"/>
                  </a:lnTo>
                  <a:lnTo>
                    <a:pt x="3954360" y="0"/>
                  </a:lnTo>
                  <a:lnTo>
                    <a:pt x="3970124" y="0"/>
                  </a:lnTo>
                  <a:lnTo>
                    <a:pt x="3976761" y="0"/>
                  </a:lnTo>
                  <a:lnTo>
                    <a:pt x="4012844" y="0"/>
                  </a:lnTo>
                  <a:lnTo>
                    <a:pt x="4049593" y="0"/>
                  </a:lnTo>
                  <a:cubicBezTo>
                    <a:pt x="4169647" y="0"/>
                    <a:pt x="4169647" y="0"/>
                    <a:pt x="4169647" y="0"/>
                  </a:cubicBezTo>
                  <a:lnTo>
                    <a:pt x="4177362" y="0"/>
                  </a:lnTo>
                  <a:cubicBezTo>
                    <a:pt x="4297416" y="0"/>
                    <a:pt x="4297416" y="0"/>
                    <a:pt x="4297416" y="0"/>
                  </a:cubicBezTo>
                  <a:cubicBezTo>
                    <a:pt x="4327758" y="0"/>
                    <a:pt x="4364168" y="21251"/>
                    <a:pt x="4379339" y="47054"/>
                  </a:cubicBezTo>
                  <a:cubicBezTo>
                    <a:pt x="4591731" y="415146"/>
                    <a:pt x="4591731" y="415146"/>
                    <a:pt x="4591731" y="415146"/>
                  </a:cubicBezTo>
                  <a:cubicBezTo>
                    <a:pt x="4606902" y="440951"/>
                    <a:pt x="4606902" y="483452"/>
                    <a:pt x="4591731" y="509257"/>
                  </a:cubicBezTo>
                  <a:cubicBezTo>
                    <a:pt x="4379339" y="877348"/>
                    <a:pt x="4379339" y="877348"/>
                    <a:pt x="4379339" y="877348"/>
                  </a:cubicBezTo>
                  <a:cubicBezTo>
                    <a:pt x="4364168" y="903151"/>
                    <a:pt x="4327758" y="924402"/>
                    <a:pt x="4297416" y="924402"/>
                  </a:cubicBezTo>
                  <a:lnTo>
                    <a:pt x="4169647" y="924402"/>
                  </a:lnTo>
                  <a:lnTo>
                    <a:pt x="3976761" y="924402"/>
                  </a:lnTo>
                  <a:lnTo>
                    <a:pt x="3872632" y="924402"/>
                  </a:lnTo>
                  <a:lnTo>
                    <a:pt x="3848992" y="924402"/>
                  </a:lnTo>
                  <a:lnTo>
                    <a:pt x="3744863" y="924402"/>
                  </a:lnTo>
                  <a:lnTo>
                    <a:pt x="3702641" y="924402"/>
                  </a:lnTo>
                  <a:lnTo>
                    <a:pt x="3672576" y="924402"/>
                  </a:lnTo>
                  <a:lnTo>
                    <a:pt x="3656105" y="924402"/>
                  </a:lnTo>
                  <a:lnTo>
                    <a:pt x="3574872" y="924402"/>
                  </a:lnTo>
                  <a:lnTo>
                    <a:pt x="3551976" y="924402"/>
                  </a:lnTo>
                  <a:lnTo>
                    <a:pt x="3544807" y="924402"/>
                  </a:lnTo>
                  <a:lnTo>
                    <a:pt x="3528336" y="924402"/>
                  </a:lnTo>
                  <a:lnTo>
                    <a:pt x="3424207" y="924402"/>
                  </a:lnTo>
                  <a:lnTo>
                    <a:pt x="3381986" y="924402"/>
                  </a:lnTo>
                  <a:lnTo>
                    <a:pt x="3380494" y="924402"/>
                  </a:lnTo>
                  <a:lnTo>
                    <a:pt x="3351921" y="924402"/>
                  </a:lnTo>
                  <a:lnTo>
                    <a:pt x="3277857" y="924402"/>
                  </a:lnTo>
                  <a:lnTo>
                    <a:pt x="3254217" y="924402"/>
                  </a:lnTo>
                  <a:lnTo>
                    <a:pt x="3252725" y="924402"/>
                  </a:lnTo>
                  <a:lnTo>
                    <a:pt x="3247792" y="924402"/>
                  </a:lnTo>
                  <a:lnTo>
                    <a:pt x="3231321" y="924402"/>
                  </a:lnTo>
                  <a:lnTo>
                    <a:pt x="3224152" y="924402"/>
                  </a:lnTo>
                  <a:lnTo>
                    <a:pt x="3150088" y="924402"/>
                  </a:lnTo>
                  <a:lnTo>
                    <a:pt x="3120023" y="924402"/>
                  </a:lnTo>
                  <a:lnTo>
                    <a:pt x="3104883" y="924402"/>
                  </a:lnTo>
                  <a:lnTo>
                    <a:pt x="3103552" y="924402"/>
                  </a:lnTo>
                  <a:lnTo>
                    <a:pt x="3077801" y="924402"/>
                  </a:lnTo>
                  <a:lnTo>
                    <a:pt x="3061330" y="924402"/>
                  </a:lnTo>
                  <a:lnTo>
                    <a:pt x="3031265" y="924402"/>
                  </a:lnTo>
                  <a:lnTo>
                    <a:pt x="2977114" y="924402"/>
                  </a:lnTo>
                  <a:lnTo>
                    <a:pt x="2957200" y="924402"/>
                  </a:lnTo>
                  <a:lnTo>
                    <a:pt x="2955709" y="924402"/>
                  </a:lnTo>
                  <a:lnTo>
                    <a:pt x="2950032" y="924402"/>
                  </a:lnTo>
                  <a:lnTo>
                    <a:pt x="2933561" y="924402"/>
                  </a:lnTo>
                  <a:lnTo>
                    <a:pt x="2927136" y="924402"/>
                  </a:lnTo>
                  <a:lnTo>
                    <a:pt x="2903496" y="924402"/>
                  </a:lnTo>
                  <a:lnTo>
                    <a:pt x="2829431" y="924402"/>
                  </a:lnTo>
                  <a:lnTo>
                    <a:pt x="2827940" y="924402"/>
                  </a:lnTo>
                  <a:lnTo>
                    <a:pt x="2799367" y="924402"/>
                  </a:lnTo>
                  <a:lnTo>
                    <a:pt x="2785719" y="924402"/>
                  </a:lnTo>
                  <a:lnTo>
                    <a:pt x="2784228" y="924402"/>
                  </a:lnTo>
                  <a:lnTo>
                    <a:pt x="2757146" y="924402"/>
                  </a:lnTo>
                  <a:lnTo>
                    <a:pt x="2755654" y="924402"/>
                  </a:lnTo>
                  <a:lnTo>
                    <a:pt x="2680098" y="924402"/>
                  </a:lnTo>
                  <a:lnTo>
                    <a:pt x="2657950" y="924402"/>
                  </a:lnTo>
                  <a:lnTo>
                    <a:pt x="2656459" y="924402"/>
                  </a:lnTo>
                  <a:lnTo>
                    <a:pt x="2653017" y="924402"/>
                  </a:lnTo>
                  <a:lnTo>
                    <a:pt x="2636545" y="924402"/>
                  </a:lnTo>
                  <a:lnTo>
                    <a:pt x="2629377" y="924402"/>
                  </a:lnTo>
                  <a:lnTo>
                    <a:pt x="2627885" y="924402"/>
                  </a:lnTo>
                  <a:lnTo>
                    <a:pt x="2606481" y="924402"/>
                  </a:lnTo>
                  <a:lnTo>
                    <a:pt x="2552329" y="924402"/>
                  </a:lnTo>
                  <a:lnTo>
                    <a:pt x="2525248" y="924402"/>
                  </a:lnTo>
                  <a:lnTo>
                    <a:pt x="2510108" y="924402"/>
                  </a:lnTo>
                  <a:lnTo>
                    <a:pt x="2508776" y="924402"/>
                  </a:lnTo>
                  <a:lnTo>
                    <a:pt x="2480043" y="924402"/>
                  </a:lnTo>
                  <a:lnTo>
                    <a:pt x="2478712" y="924402"/>
                  </a:lnTo>
                  <a:lnTo>
                    <a:pt x="2463572" y="924402"/>
                  </a:lnTo>
                  <a:lnTo>
                    <a:pt x="2436490" y="924402"/>
                  </a:lnTo>
                  <a:lnTo>
                    <a:pt x="2382339" y="924402"/>
                  </a:lnTo>
                  <a:lnTo>
                    <a:pt x="2360934" y="924402"/>
                  </a:lnTo>
                  <a:lnTo>
                    <a:pt x="2359443" y="924402"/>
                  </a:lnTo>
                  <a:lnTo>
                    <a:pt x="2352274" y="924402"/>
                  </a:lnTo>
                  <a:lnTo>
                    <a:pt x="2335803" y="924402"/>
                  </a:lnTo>
                  <a:lnTo>
                    <a:pt x="2332360" y="924402"/>
                  </a:lnTo>
                  <a:lnTo>
                    <a:pt x="2332328" y="924402"/>
                  </a:lnTo>
                  <a:lnTo>
                    <a:pt x="2330869" y="924402"/>
                  </a:lnTo>
                  <a:lnTo>
                    <a:pt x="2308721" y="924402"/>
                  </a:lnTo>
                  <a:lnTo>
                    <a:pt x="2233165" y="924402"/>
                  </a:lnTo>
                  <a:lnTo>
                    <a:pt x="2231674" y="924402"/>
                  </a:lnTo>
                  <a:lnTo>
                    <a:pt x="2204591" y="924402"/>
                  </a:lnTo>
                  <a:lnTo>
                    <a:pt x="2204559" y="924402"/>
                  </a:lnTo>
                  <a:lnTo>
                    <a:pt x="2203100" y="924402"/>
                  </a:lnTo>
                  <a:lnTo>
                    <a:pt x="2189452" y="924402"/>
                  </a:lnTo>
                  <a:lnTo>
                    <a:pt x="2160879" y="924402"/>
                  </a:lnTo>
                  <a:lnTo>
                    <a:pt x="2159388" y="924402"/>
                  </a:lnTo>
                  <a:lnTo>
                    <a:pt x="2085323" y="924402"/>
                  </a:lnTo>
                  <a:lnTo>
                    <a:pt x="2077294" y="924402"/>
                  </a:lnTo>
                  <a:lnTo>
                    <a:pt x="2061683" y="924402"/>
                  </a:lnTo>
                  <a:lnTo>
                    <a:pt x="2055258" y="924402"/>
                  </a:lnTo>
                  <a:lnTo>
                    <a:pt x="2038787" y="924402"/>
                  </a:lnTo>
                  <a:lnTo>
                    <a:pt x="2033110" y="924402"/>
                  </a:lnTo>
                  <a:lnTo>
                    <a:pt x="2031619" y="924402"/>
                  </a:lnTo>
                  <a:lnTo>
                    <a:pt x="2011705" y="924402"/>
                  </a:lnTo>
                  <a:lnTo>
                    <a:pt x="1957554" y="924402"/>
                  </a:lnTo>
                  <a:lnTo>
                    <a:pt x="1949525" y="924402"/>
                  </a:lnTo>
                  <a:lnTo>
                    <a:pt x="1927489" y="924402"/>
                  </a:lnTo>
                  <a:lnTo>
                    <a:pt x="1911018" y="924402"/>
                  </a:lnTo>
                  <a:lnTo>
                    <a:pt x="1907543" y="924402"/>
                  </a:lnTo>
                  <a:lnTo>
                    <a:pt x="1885268" y="924402"/>
                  </a:lnTo>
                  <a:lnTo>
                    <a:pt x="1883936" y="924402"/>
                  </a:lnTo>
                  <a:lnTo>
                    <a:pt x="1868796" y="924402"/>
                  </a:lnTo>
                  <a:lnTo>
                    <a:pt x="1838732" y="924402"/>
                  </a:lnTo>
                  <a:lnTo>
                    <a:pt x="1779774" y="924402"/>
                  </a:lnTo>
                  <a:lnTo>
                    <a:pt x="1764668" y="924402"/>
                  </a:lnTo>
                  <a:lnTo>
                    <a:pt x="1757499" y="924402"/>
                  </a:lnTo>
                  <a:lnTo>
                    <a:pt x="1741027" y="924402"/>
                  </a:lnTo>
                  <a:lnTo>
                    <a:pt x="1737552" y="924402"/>
                  </a:lnTo>
                  <a:lnTo>
                    <a:pt x="1736094" y="924402"/>
                  </a:lnTo>
                  <a:lnTo>
                    <a:pt x="1734603" y="924402"/>
                  </a:lnTo>
                  <a:lnTo>
                    <a:pt x="1710963" y="924402"/>
                  </a:lnTo>
                  <a:lnTo>
                    <a:pt x="1707488" y="924402"/>
                  </a:lnTo>
                  <a:lnTo>
                    <a:pt x="1652509" y="924402"/>
                  </a:lnTo>
                  <a:lnTo>
                    <a:pt x="1636899" y="924402"/>
                  </a:lnTo>
                  <a:lnTo>
                    <a:pt x="1609783" y="924402"/>
                  </a:lnTo>
                  <a:lnTo>
                    <a:pt x="1608325" y="924402"/>
                  </a:lnTo>
                  <a:lnTo>
                    <a:pt x="1606834" y="924402"/>
                  </a:lnTo>
                  <a:lnTo>
                    <a:pt x="1579719" y="924402"/>
                  </a:lnTo>
                  <a:lnTo>
                    <a:pt x="1564612" y="924402"/>
                  </a:lnTo>
                  <a:lnTo>
                    <a:pt x="1524740" y="924402"/>
                  </a:lnTo>
                  <a:lnTo>
                    <a:pt x="1482518" y="924402"/>
                  </a:lnTo>
                  <a:lnTo>
                    <a:pt x="1460483" y="924402"/>
                  </a:lnTo>
                  <a:lnTo>
                    <a:pt x="1452454" y="924402"/>
                  </a:lnTo>
                  <a:lnTo>
                    <a:pt x="1444011" y="924402"/>
                  </a:lnTo>
                  <a:lnTo>
                    <a:pt x="1436843" y="924402"/>
                  </a:lnTo>
                  <a:lnTo>
                    <a:pt x="1413947" y="924402"/>
                  </a:lnTo>
                  <a:lnTo>
                    <a:pt x="1354749" y="924402"/>
                  </a:lnTo>
                  <a:lnTo>
                    <a:pt x="1332714" y="924402"/>
                  </a:lnTo>
                  <a:lnTo>
                    <a:pt x="1324685" y="924402"/>
                  </a:lnTo>
                  <a:lnTo>
                    <a:pt x="1316242" y="924402"/>
                  </a:lnTo>
                  <a:lnTo>
                    <a:pt x="1312767" y="924402"/>
                  </a:lnTo>
                  <a:lnTo>
                    <a:pt x="1286178" y="924402"/>
                  </a:lnTo>
                  <a:lnTo>
                    <a:pt x="1282703" y="924402"/>
                  </a:lnTo>
                  <a:lnTo>
                    <a:pt x="1243956" y="924402"/>
                  </a:lnTo>
                  <a:lnTo>
                    <a:pt x="1184998" y="924402"/>
                  </a:lnTo>
                  <a:lnTo>
                    <a:pt x="1154934" y="924402"/>
                  </a:lnTo>
                  <a:lnTo>
                    <a:pt x="1139828" y="924402"/>
                  </a:lnTo>
                  <a:lnTo>
                    <a:pt x="1116187" y="924402"/>
                  </a:lnTo>
                  <a:lnTo>
                    <a:pt x="1112712" y="924402"/>
                  </a:lnTo>
                  <a:lnTo>
                    <a:pt x="1057734" y="924402"/>
                  </a:lnTo>
                  <a:lnTo>
                    <a:pt x="1027669" y="924402"/>
                  </a:lnTo>
                  <a:lnTo>
                    <a:pt x="1012059" y="924402"/>
                  </a:lnTo>
                  <a:lnTo>
                    <a:pt x="984943" y="924402"/>
                  </a:lnTo>
                  <a:lnTo>
                    <a:pt x="929965" y="924402"/>
                  </a:lnTo>
                  <a:lnTo>
                    <a:pt x="899900" y="924402"/>
                  </a:lnTo>
                  <a:lnTo>
                    <a:pt x="857678" y="924402"/>
                  </a:lnTo>
                  <a:lnTo>
                    <a:pt x="819171" y="924402"/>
                  </a:lnTo>
                  <a:lnTo>
                    <a:pt x="729909" y="924402"/>
                  </a:lnTo>
                  <a:lnTo>
                    <a:pt x="691402" y="924402"/>
                  </a:lnTo>
                  <a:lnTo>
                    <a:pt x="687927" y="924402"/>
                  </a:lnTo>
                  <a:lnTo>
                    <a:pt x="560158" y="924402"/>
                  </a:lnTo>
                  <a:lnTo>
                    <a:pt x="432894" y="924402"/>
                  </a:lnTo>
                  <a:lnTo>
                    <a:pt x="305125" y="924402"/>
                  </a:lnTo>
                  <a:cubicBezTo>
                    <a:pt x="275541" y="924402"/>
                    <a:pt x="238373" y="903151"/>
                    <a:pt x="223202" y="877348"/>
                  </a:cubicBezTo>
                  <a:cubicBezTo>
                    <a:pt x="10809" y="509257"/>
                    <a:pt x="10809" y="509257"/>
                    <a:pt x="10809" y="509257"/>
                  </a:cubicBezTo>
                  <a:cubicBezTo>
                    <a:pt x="-3603" y="483452"/>
                    <a:pt x="-3603" y="440951"/>
                    <a:pt x="10809" y="415146"/>
                  </a:cubicBezTo>
                  <a:cubicBezTo>
                    <a:pt x="223202" y="47054"/>
                    <a:pt x="223202" y="47054"/>
                    <a:pt x="223202" y="47054"/>
                  </a:cubicBezTo>
                  <a:cubicBezTo>
                    <a:pt x="238373" y="21251"/>
                    <a:pt x="275541" y="0"/>
                    <a:pt x="305125" y="0"/>
                  </a:cubicBezTo>
                  <a:close/>
                </a:path>
              </a:pathLst>
            </a:custGeom>
            <a:solidFill>
              <a:srgbClr val="CA032E"/>
            </a:solidFill>
            <a:ln w="19050">
              <a:gradFill flip="none" rotWithShape="1">
                <a:gsLst>
                  <a:gs pos="0">
                    <a:schemeClr val="bg1">
                      <a:lumMod val="75000"/>
                    </a:schemeClr>
                  </a:gs>
                  <a:gs pos="100000">
                    <a:schemeClr val="bg1"/>
                  </a:gs>
                </a:gsLst>
                <a:lin ang="2700000" scaled="1"/>
                <a:tileRect/>
              </a:gradFill>
            </a:ln>
            <a:effectLst>
              <a:innerShdw blurRad="63500" dist="50800" dir="13500000">
                <a:prstClr val="black">
                  <a:alpha val="50000"/>
                </a:prstClr>
              </a:innerShdw>
            </a:effectLst>
          </p:spPr>
          <p:txBody>
            <a:bodyPr vert="horz" wrap="square" lIns="91440" tIns="45720" rIns="91440" bIns="45720" numCol="1" anchor="t" anchorCtr="0" compatLnSpc="1">
              <a:noAutofit/>
            </a:bodyPr>
            <a:lstStyle/>
            <a:p>
              <a:endParaRPr lang="zh-CN" altLang="en-US" dirty="0">
                <a:solidFill>
                  <a:prstClr val="black"/>
                </a:solidFill>
                <a:latin typeface="微软雅黑" panose="020B0503020204020204" pitchFamily="34" charset="-122"/>
              </a:endParaRPr>
            </a:p>
          </p:txBody>
        </p:sp>
      </p:grpSp>
      <p:sp>
        <p:nvSpPr>
          <p:cNvPr id="210" name="TextBox 209"/>
          <p:cNvSpPr txBox="1"/>
          <p:nvPr/>
        </p:nvSpPr>
        <p:spPr>
          <a:xfrm>
            <a:off x="3069245" y="3755044"/>
            <a:ext cx="6189980" cy="706755"/>
          </a:xfrm>
          <a:prstGeom prst="rect">
            <a:avLst/>
          </a:prstGeom>
          <a:noFill/>
        </p:spPr>
        <p:txBody>
          <a:bodyPr wrap="none" rtlCol="0">
            <a:spAutoFit/>
          </a:bodyPr>
          <a:lstStyle/>
          <a:p>
            <a:pPr algn="ctr"/>
            <a:r>
              <a:rPr lang="zh-CN" altLang="en-US" sz="4000" b="1" spc="300" dirty="0" smtClean="0">
                <a:solidFill>
                  <a:schemeClr val="bg1"/>
                </a:solidFill>
                <a:latin typeface="微软雅黑" panose="020B0503020204020204" pitchFamily="34" charset="-122"/>
                <a:ea typeface="微软雅黑" panose="020B0503020204020204" pitchFamily="34" charset="-122"/>
                <a:sym typeface="+mn-ea"/>
              </a:rPr>
              <a:t>中小学评审条件内容解读</a:t>
            </a:r>
            <a:endParaRPr lang="zh-CN" altLang="en-US" sz="4000" b="1" spc="300" dirty="0" smtClean="0">
              <a:solidFill>
                <a:schemeClr val="bg1"/>
              </a:solidFill>
              <a:latin typeface="微软雅黑" panose="020B0503020204020204" pitchFamily="34" charset="-122"/>
              <a:ea typeface="微软雅黑" panose="020B0503020204020204" pitchFamily="34" charset="-122"/>
              <a:sym typeface="+mn-ea"/>
            </a:endParaRPr>
          </a:p>
        </p:txBody>
      </p:sp>
      <p:sp>
        <p:nvSpPr>
          <p:cNvPr id="212" name="矩形 211"/>
          <p:cNvSpPr/>
          <p:nvPr/>
        </p:nvSpPr>
        <p:spPr>
          <a:xfrm>
            <a:off x="3543076" y="5644972"/>
            <a:ext cx="5097177" cy="398780"/>
          </a:xfrm>
          <a:prstGeom prst="rect">
            <a:avLst/>
          </a:prstGeom>
        </p:spPr>
        <p:txBody>
          <a:bodyPr wrap="square">
            <a:spAutoFit/>
          </a:bodyPr>
          <a:lstStyle/>
          <a:p>
            <a:pPr algn="ctr"/>
            <a:r>
              <a:rPr lang="en-US" altLang="zh-CN" sz="2000" dirty="0" smtClean="0">
                <a:solidFill>
                  <a:schemeClr val="bg1">
                    <a:lumMod val="50000"/>
                  </a:schemeClr>
                </a:solidFill>
                <a:latin typeface="微软雅黑" panose="020B0503020204020204" pitchFamily="34" charset="-122"/>
                <a:ea typeface="微软雅黑" panose="020B0503020204020204" pitchFamily="34" charset="-122"/>
              </a:rPr>
              <a:t>2019.08.</a:t>
            </a:r>
            <a:r>
              <a:rPr lang="en-US" sz="2000" dirty="0" smtClean="0">
                <a:solidFill>
                  <a:schemeClr val="bg1">
                    <a:lumMod val="50000"/>
                  </a:schemeClr>
                </a:solidFill>
                <a:latin typeface="微软雅黑" panose="020B0503020204020204" pitchFamily="34" charset="-122"/>
                <a:ea typeface="微软雅黑" panose="020B0503020204020204" pitchFamily="34" charset="-122"/>
              </a:rPr>
              <a:t>12</a:t>
            </a:r>
            <a:endParaRPr lang="en-US" sz="2000" dirty="0">
              <a:solidFill>
                <a:schemeClr val="bg1">
                  <a:lumMod val="50000"/>
                </a:schemeClr>
              </a:solidFill>
              <a:latin typeface="微软雅黑" panose="020B0503020204020204" pitchFamily="34" charset="-122"/>
              <a:ea typeface="微软雅黑" panose="020B0503020204020204" pitchFamily="34" charset="-122"/>
            </a:endParaRPr>
          </a:p>
        </p:txBody>
      </p:sp>
      <p:pic>
        <p:nvPicPr>
          <p:cNvPr id="214" name="图片 213"/>
          <p:cNvPicPr>
            <a:picLocks noChangeAspect="1"/>
          </p:cNvPicPr>
          <p:nvPr/>
        </p:nvPicPr>
        <p:blipFill>
          <a:blip r:embed="rId2" cstate="screen"/>
          <a:stretch>
            <a:fillRect/>
          </a:stretch>
        </p:blipFill>
        <p:spPr>
          <a:xfrm flipH="1" flipV="1">
            <a:off x="9157954" y="3869632"/>
            <a:ext cx="3092244" cy="302684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250" fill="hold"/>
                                            <p:tgtEl>
                                              <p:spTgt spid="4"/>
                                            </p:tgtEl>
                                            <p:attrNameLst>
                                              <p:attrName>ppt_w</p:attrName>
                                            </p:attrNameLst>
                                          </p:cBhvr>
                                          <p:tavLst>
                                            <p:tav tm="0">
                                              <p:val>
                                                <p:fltVal val="0"/>
                                              </p:val>
                                            </p:tav>
                                            <p:tav tm="100000">
                                              <p:val>
                                                <p:strVal val="#ppt_w"/>
                                              </p:val>
                                            </p:tav>
                                          </p:tavLst>
                                        </p:anim>
                                        <p:anim calcmode="lin" valueType="num">
                                          <p:cBhvr>
                                            <p:cTn id="8" dur="1250" fill="hold"/>
                                            <p:tgtEl>
                                              <p:spTgt spid="4"/>
                                            </p:tgtEl>
                                            <p:attrNameLst>
                                              <p:attrName>ppt_h</p:attrName>
                                            </p:attrNameLst>
                                          </p:cBhvr>
                                          <p:tavLst>
                                            <p:tav tm="0">
                                              <p:val>
                                                <p:fltVal val="0"/>
                                              </p:val>
                                            </p:tav>
                                            <p:tav tm="100000">
                                              <p:val>
                                                <p:strVal val="#ppt_h"/>
                                              </p:val>
                                            </p:tav>
                                          </p:tavLst>
                                        </p:anim>
                                        <p:animEffect transition="in" filter="fade">
                                          <p:cBhvr>
                                            <p:cTn id="9" dur="1250"/>
                                            <p:tgtEl>
                                              <p:spTgt spid="4"/>
                                            </p:tgtEl>
                                          </p:cBhvr>
                                        </p:animEffect>
                                      </p:childTnLst>
                                    </p:cTn>
                                  </p:par>
                                  <p:par>
                                    <p:cTn id="10" presetID="53" presetClass="entr" presetSubtype="16" fill="hold" nodeType="withEffect">
                                      <p:stCondLst>
                                        <p:cond delay="0"/>
                                      </p:stCondLst>
                                      <p:childTnLst>
                                        <p:set>
                                          <p:cBhvr>
                                            <p:cTn id="11" dur="1" fill="hold">
                                              <p:stCondLst>
                                                <p:cond delay="0"/>
                                              </p:stCondLst>
                                            </p:cTn>
                                            <p:tgtEl>
                                              <p:spTgt spid="214"/>
                                            </p:tgtEl>
                                            <p:attrNameLst>
                                              <p:attrName>style.visibility</p:attrName>
                                            </p:attrNameLst>
                                          </p:cBhvr>
                                          <p:to>
                                            <p:strVal val="visible"/>
                                          </p:to>
                                        </p:set>
                                        <p:anim calcmode="lin" valueType="num">
                                          <p:cBhvr>
                                            <p:cTn id="12" dur="1250" fill="hold"/>
                                            <p:tgtEl>
                                              <p:spTgt spid="214"/>
                                            </p:tgtEl>
                                            <p:attrNameLst>
                                              <p:attrName>ppt_w</p:attrName>
                                            </p:attrNameLst>
                                          </p:cBhvr>
                                          <p:tavLst>
                                            <p:tav tm="0">
                                              <p:val>
                                                <p:fltVal val="0"/>
                                              </p:val>
                                            </p:tav>
                                            <p:tav tm="100000">
                                              <p:val>
                                                <p:strVal val="#ppt_w"/>
                                              </p:val>
                                            </p:tav>
                                          </p:tavLst>
                                        </p:anim>
                                        <p:anim calcmode="lin" valueType="num">
                                          <p:cBhvr>
                                            <p:cTn id="13" dur="1250" fill="hold"/>
                                            <p:tgtEl>
                                              <p:spTgt spid="214"/>
                                            </p:tgtEl>
                                            <p:attrNameLst>
                                              <p:attrName>ppt_h</p:attrName>
                                            </p:attrNameLst>
                                          </p:cBhvr>
                                          <p:tavLst>
                                            <p:tav tm="0">
                                              <p:val>
                                                <p:fltVal val="0"/>
                                              </p:val>
                                            </p:tav>
                                            <p:tav tm="100000">
                                              <p:val>
                                                <p:strVal val="#ppt_h"/>
                                              </p:val>
                                            </p:tav>
                                          </p:tavLst>
                                        </p:anim>
                                        <p:animEffect transition="in" filter="fade">
                                          <p:cBhvr>
                                            <p:cTn id="14" dur="1250"/>
                                            <p:tgtEl>
                                              <p:spTgt spid="214"/>
                                            </p:tgtEl>
                                          </p:cBhvr>
                                        </p:animEffect>
                                      </p:childTnLst>
                                    </p:cTn>
                                  </p:par>
                                </p:childTnLst>
                              </p:cTn>
                            </p:par>
                            <p:par>
                              <p:cTn id="15" fill="hold">
                                <p:stCondLst>
                                  <p:cond delay="1500"/>
                                </p:stCondLst>
                                <p:childTnLst>
                                  <p:par>
                                    <p:cTn id="16" presetID="2" presetClass="entr" presetSubtype="9" fill="hold" nodeType="afterEffect" p14:presetBounceEnd="60000">
                                      <p:stCondLst>
                                        <p:cond delay="0"/>
                                      </p:stCondLst>
                                      <p:childTnLst>
                                        <p:set>
                                          <p:cBhvr>
                                            <p:cTn id="17" dur="1" fill="hold">
                                              <p:stCondLst>
                                                <p:cond delay="0"/>
                                              </p:stCondLst>
                                            </p:cTn>
                                            <p:tgtEl>
                                              <p:spTgt spid="151"/>
                                            </p:tgtEl>
                                            <p:attrNameLst>
                                              <p:attrName>style.visibility</p:attrName>
                                            </p:attrNameLst>
                                          </p:cBhvr>
                                          <p:to>
                                            <p:strVal val="visible"/>
                                          </p:to>
                                        </p:set>
                                        <p:anim calcmode="lin" valueType="num" p14:bounceEnd="60000">
                                          <p:cBhvr additive="base">
                                            <p:cTn id="18" dur="1250" fill="hold"/>
                                            <p:tgtEl>
                                              <p:spTgt spid="151"/>
                                            </p:tgtEl>
                                            <p:attrNameLst>
                                              <p:attrName>ppt_x</p:attrName>
                                            </p:attrNameLst>
                                          </p:cBhvr>
                                          <p:tavLst>
                                            <p:tav tm="0">
                                              <p:val>
                                                <p:strVal val="0-#ppt_w/2"/>
                                              </p:val>
                                            </p:tav>
                                            <p:tav tm="100000">
                                              <p:val>
                                                <p:strVal val="#ppt_x"/>
                                              </p:val>
                                            </p:tav>
                                          </p:tavLst>
                                        </p:anim>
                                        <p:anim calcmode="lin" valueType="num" p14:bounceEnd="60000">
                                          <p:cBhvr additive="base">
                                            <p:cTn id="19" dur="1250" fill="hold"/>
                                            <p:tgtEl>
                                              <p:spTgt spid="151"/>
                                            </p:tgtEl>
                                            <p:attrNameLst>
                                              <p:attrName>ppt_y</p:attrName>
                                            </p:attrNameLst>
                                          </p:cBhvr>
                                          <p:tavLst>
                                            <p:tav tm="0">
                                              <p:val>
                                                <p:strVal val="0-#ppt_h/2"/>
                                              </p:val>
                                            </p:tav>
                                            <p:tav tm="100000">
                                              <p:val>
                                                <p:strVal val="#ppt_y"/>
                                              </p:val>
                                            </p:tav>
                                          </p:tavLst>
                                        </p:anim>
                                      </p:childTnLst>
                                    </p:cTn>
                                  </p:par>
                                  <p:par>
                                    <p:cTn id="20" presetID="2" presetClass="entr" presetSubtype="9" fill="hold" nodeType="withEffect" p14:presetBounceEnd="60000">
                                      <p:stCondLst>
                                        <p:cond delay="200"/>
                                      </p:stCondLst>
                                      <p:childTnLst>
                                        <p:set>
                                          <p:cBhvr>
                                            <p:cTn id="21" dur="1" fill="hold">
                                              <p:stCondLst>
                                                <p:cond delay="0"/>
                                              </p:stCondLst>
                                            </p:cTn>
                                            <p:tgtEl>
                                              <p:spTgt spid="166"/>
                                            </p:tgtEl>
                                            <p:attrNameLst>
                                              <p:attrName>style.visibility</p:attrName>
                                            </p:attrNameLst>
                                          </p:cBhvr>
                                          <p:to>
                                            <p:strVal val="visible"/>
                                          </p:to>
                                        </p:set>
                                        <p:anim calcmode="lin" valueType="num" p14:bounceEnd="60000">
                                          <p:cBhvr additive="base">
                                            <p:cTn id="22" dur="1250" fill="hold"/>
                                            <p:tgtEl>
                                              <p:spTgt spid="166"/>
                                            </p:tgtEl>
                                            <p:attrNameLst>
                                              <p:attrName>ppt_x</p:attrName>
                                            </p:attrNameLst>
                                          </p:cBhvr>
                                          <p:tavLst>
                                            <p:tav tm="0">
                                              <p:val>
                                                <p:strVal val="0-#ppt_w/2"/>
                                              </p:val>
                                            </p:tav>
                                            <p:tav tm="100000">
                                              <p:val>
                                                <p:strVal val="#ppt_x"/>
                                              </p:val>
                                            </p:tav>
                                          </p:tavLst>
                                        </p:anim>
                                        <p:anim calcmode="lin" valueType="num" p14:bounceEnd="60000">
                                          <p:cBhvr additive="base">
                                            <p:cTn id="23" dur="1250" fill="hold"/>
                                            <p:tgtEl>
                                              <p:spTgt spid="166"/>
                                            </p:tgtEl>
                                            <p:attrNameLst>
                                              <p:attrName>ppt_y</p:attrName>
                                            </p:attrNameLst>
                                          </p:cBhvr>
                                          <p:tavLst>
                                            <p:tav tm="0">
                                              <p:val>
                                                <p:strVal val="0-#ppt_h/2"/>
                                              </p:val>
                                            </p:tav>
                                            <p:tav tm="100000">
                                              <p:val>
                                                <p:strVal val="#ppt_y"/>
                                              </p:val>
                                            </p:tav>
                                          </p:tavLst>
                                        </p:anim>
                                      </p:childTnLst>
                                    </p:cTn>
                                  </p:par>
                                  <p:par>
                                    <p:cTn id="24" presetID="2" presetClass="entr" presetSubtype="9" fill="hold" nodeType="withEffect" p14:presetBounceEnd="60000">
                                      <p:stCondLst>
                                        <p:cond delay="400"/>
                                      </p:stCondLst>
                                      <p:childTnLst>
                                        <p:set>
                                          <p:cBhvr>
                                            <p:cTn id="25" dur="1" fill="hold">
                                              <p:stCondLst>
                                                <p:cond delay="0"/>
                                              </p:stCondLst>
                                            </p:cTn>
                                            <p:tgtEl>
                                              <p:spTgt spid="161"/>
                                            </p:tgtEl>
                                            <p:attrNameLst>
                                              <p:attrName>style.visibility</p:attrName>
                                            </p:attrNameLst>
                                          </p:cBhvr>
                                          <p:to>
                                            <p:strVal val="visible"/>
                                          </p:to>
                                        </p:set>
                                        <p:anim calcmode="lin" valueType="num" p14:bounceEnd="60000">
                                          <p:cBhvr additive="base">
                                            <p:cTn id="26" dur="1250" fill="hold"/>
                                            <p:tgtEl>
                                              <p:spTgt spid="161"/>
                                            </p:tgtEl>
                                            <p:attrNameLst>
                                              <p:attrName>ppt_x</p:attrName>
                                            </p:attrNameLst>
                                          </p:cBhvr>
                                          <p:tavLst>
                                            <p:tav tm="0">
                                              <p:val>
                                                <p:strVal val="0-#ppt_w/2"/>
                                              </p:val>
                                            </p:tav>
                                            <p:tav tm="100000">
                                              <p:val>
                                                <p:strVal val="#ppt_x"/>
                                              </p:val>
                                            </p:tav>
                                          </p:tavLst>
                                        </p:anim>
                                        <p:anim calcmode="lin" valueType="num" p14:bounceEnd="60000">
                                          <p:cBhvr additive="base">
                                            <p:cTn id="27" dur="1250" fill="hold"/>
                                            <p:tgtEl>
                                              <p:spTgt spid="161"/>
                                            </p:tgtEl>
                                            <p:attrNameLst>
                                              <p:attrName>ppt_y</p:attrName>
                                            </p:attrNameLst>
                                          </p:cBhvr>
                                          <p:tavLst>
                                            <p:tav tm="0">
                                              <p:val>
                                                <p:strVal val="0-#ppt_h/2"/>
                                              </p:val>
                                            </p:tav>
                                            <p:tav tm="100000">
                                              <p:val>
                                                <p:strVal val="#ppt_y"/>
                                              </p:val>
                                            </p:tav>
                                          </p:tavLst>
                                        </p:anim>
                                      </p:childTnLst>
                                    </p:cTn>
                                  </p:par>
                                  <p:par>
                                    <p:cTn id="28" presetID="2" presetClass="entr" presetSubtype="9" fill="hold" nodeType="withEffect" p14:presetBounceEnd="60000">
                                      <p:stCondLst>
                                        <p:cond delay="600"/>
                                      </p:stCondLst>
                                      <p:childTnLst>
                                        <p:set>
                                          <p:cBhvr>
                                            <p:cTn id="29" dur="1" fill="hold">
                                              <p:stCondLst>
                                                <p:cond delay="0"/>
                                              </p:stCondLst>
                                            </p:cTn>
                                            <p:tgtEl>
                                              <p:spTgt spid="156"/>
                                            </p:tgtEl>
                                            <p:attrNameLst>
                                              <p:attrName>style.visibility</p:attrName>
                                            </p:attrNameLst>
                                          </p:cBhvr>
                                          <p:to>
                                            <p:strVal val="visible"/>
                                          </p:to>
                                        </p:set>
                                        <p:anim calcmode="lin" valueType="num" p14:bounceEnd="60000">
                                          <p:cBhvr additive="base">
                                            <p:cTn id="30" dur="1250" fill="hold"/>
                                            <p:tgtEl>
                                              <p:spTgt spid="156"/>
                                            </p:tgtEl>
                                            <p:attrNameLst>
                                              <p:attrName>ppt_x</p:attrName>
                                            </p:attrNameLst>
                                          </p:cBhvr>
                                          <p:tavLst>
                                            <p:tav tm="0">
                                              <p:val>
                                                <p:strVal val="0-#ppt_w/2"/>
                                              </p:val>
                                            </p:tav>
                                            <p:tav tm="100000">
                                              <p:val>
                                                <p:strVal val="#ppt_x"/>
                                              </p:val>
                                            </p:tav>
                                          </p:tavLst>
                                        </p:anim>
                                        <p:anim calcmode="lin" valueType="num" p14:bounceEnd="60000">
                                          <p:cBhvr additive="base">
                                            <p:cTn id="31" dur="1250" fill="hold"/>
                                            <p:tgtEl>
                                              <p:spTgt spid="156"/>
                                            </p:tgtEl>
                                            <p:attrNameLst>
                                              <p:attrName>ppt_y</p:attrName>
                                            </p:attrNameLst>
                                          </p:cBhvr>
                                          <p:tavLst>
                                            <p:tav tm="0">
                                              <p:val>
                                                <p:strVal val="0-#ppt_h/2"/>
                                              </p:val>
                                            </p:tav>
                                            <p:tav tm="100000">
                                              <p:val>
                                                <p:strVal val="#ppt_y"/>
                                              </p:val>
                                            </p:tav>
                                          </p:tavLst>
                                        </p:anim>
                                      </p:childTnLst>
                                    </p:cTn>
                                  </p:par>
                                </p:childTnLst>
                              </p:cTn>
                            </p:par>
                            <p:par>
                              <p:cTn id="32" fill="hold">
                                <p:stCondLst>
                                  <p:cond delay="3000"/>
                                </p:stCondLst>
                                <p:childTnLst>
                                  <p:par>
                                    <p:cTn id="33" presetID="2" presetClass="entr" presetSubtype="9" fill="hold" nodeType="afterEffect" p14:presetBounceEnd="60000">
                                      <p:stCondLst>
                                        <p:cond delay="0"/>
                                      </p:stCondLst>
                                      <p:childTnLst>
                                        <p:set>
                                          <p:cBhvr>
                                            <p:cTn id="34" dur="1" fill="hold">
                                              <p:stCondLst>
                                                <p:cond delay="0"/>
                                              </p:stCondLst>
                                            </p:cTn>
                                            <p:tgtEl>
                                              <p:spTgt spid="172"/>
                                            </p:tgtEl>
                                            <p:attrNameLst>
                                              <p:attrName>style.visibility</p:attrName>
                                            </p:attrNameLst>
                                          </p:cBhvr>
                                          <p:to>
                                            <p:strVal val="visible"/>
                                          </p:to>
                                        </p:set>
                                        <p:anim calcmode="lin" valueType="num" p14:bounceEnd="60000">
                                          <p:cBhvr additive="base">
                                            <p:cTn id="35" dur="500" fill="hold"/>
                                            <p:tgtEl>
                                              <p:spTgt spid="172"/>
                                            </p:tgtEl>
                                            <p:attrNameLst>
                                              <p:attrName>ppt_x</p:attrName>
                                            </p:attrNameLst>
                                          </p:cBhvr>
                                          <p:tavLst>
                                            <p:tav tm="0">
                                              <p:val>
                                                <p:strVal val="0-#ppt_w/2"/>
                                              </p:val>
                                            </p:tav>
                                            <p:tav tm="100000">
                                              <p:val>
                                                <p:strVal val="#ppt_x"/>
                                              </p:val>
                                            </p:tav>
                                          </p:tavLst>
                                        </p:anim>
                                        <p:anim calcmode="lin" valueType="num" p14:bounceEnd="60000">
                                          <p:cBhvr additive="base">
                                            <p:cTn id="36" dur="500" fill="hold"/>
                                            <p:tgtEl>
                                              <p:spTgt spid="172"/>
                                            </p:tgtEl>
                                            <p:attrNameLst>
                                              <p:attrName>ppt_y</p:attrName>
                                            </p:attrNameLst>
                                          </p:cBhvr>
                                          <p:tavLst>
                                            <p:tav tm="0">
                                              <p:val>
                                                <p:strVal val="0-#ppt_h/2"/>
                                              </p:val>
                                            </p:tav>
                                            <p:tav tm="100000">
                                              <p:val>
                                                <p:strVal val="#ppt_y"/>
                                              </p:val>
                                            </p:tav>
                                          </p:tavLst>
                                        </p:anim>
                                      </p:childTnLst>
                                    </p:cTn>
                                  </p:par>
                                </p:childTnLst>
                              </p:cTn>
                            </p:par>
                            <p:par>
                              <p:cTn id="37" fill="hold">
                                <p:stCondLst>
                                  <p:cond delay="3500"/>
                                </p:stCondLst>
                                <p:childTnLst>
                                  <p:par>
                                    <p:cTn id="38" presetID="2" presetClass="entr" presetSubtype="9" fill="hold" nodeType="afterEffect" p14:presetBounceEnd="60000">
                                      <p:stCondLst>
                                        <p:cond delay="0"/>
                                      </p:stCondLst>
                                      <p:childTnLst>
                                        <p:set>
                                          <p:cBhvr>
                                            <p:cTn id="39" dur="1" fill="hold">
                                              <p:stCondLst>
                                                <p:cond delay="0"/>
                                              </p:stCondLst>
                                            </p:cTn>
                                            <p:tgtEl>
                                              <p:spTgt spid="177"/>
                                            </p:tgtEl>
                                            <p:attrNameLst>
                                              <p:attrName>style.visibility</p:attrName>
                                            </p:attrNameLst>
                                          </p:cBhvr>
                                          <p:to>
                                            <p:strVal val="visible"/>
                                          </p:to>
                                        </p:set>
                                        <p:anim calcmode="lin" valueType="num" p14:bounceEnd="60000">
                                          <p:cBhvr additive="base">
                                            <p:cTn id="40" dur="500" fill="hold"/>
                                            <p:tgtEl>
                                              <p:spTgt spid="177"/>
                                            </p:tgtEl>
                                            <p:attrNameLst>
                                              <p:attrName>ppt_x</p:attrName>
                                            </p:attrNameLst>
                                          </p:cBhvr>
                                          <p:tavLst>
                                            <p:tav tm="0">
                                              <p:val>
                                                <p:strVal val="0-#ppt_w/2"/>
                                              </p:val>
                                            </p:tav>
                                            <p:tav tm="100000">
                                              <p:val>
                                                <p:strVal val="#ppt_x"/>
                                              </p:val>
                                            </p:tav>
                                          </p:tavLst>
                                        </p:anim>
                                        <p:anim calcmode="lin" valueType="num" p14:bounceEnd="60000">
                                          <p:cBhvr additive="base">
                                            <p:cTn id="41" dur="500" fill="hold"/>
                                            <p:tgtEl>
                                              <p:spTgt spid="177"/>
                                            </p:tgtEl>
                                            <p:attrNameLst>
                                              <p:attrName>ppt_y</p:attrName>
                                            </p:attrNameLst>
                                          </p:cBhvr>
                                          <p:tavLst>
                                            <p:tav tm="0">
                                              <p:val>
                                                <p:strVal val="0-#ppt_h/2"/>
                                              </p:val>
                                            </p:tav>
                                            <p:tav tm="100000">
                                              <p:val>
                                                <p:strVal val="#ppt_y"/>
                                              </p:val>
                                            </p:tav>
                                          </p:tavLst>
                                        </p:anim>
                                      </p:childTnLst>
                                    </p:cTn>
                                  </p:par>
                                </p:childTnLst>
                              </p:cTn>
                            </p:par>
                            <p:par>
                              <p:cTn id="42" fill="hold">
                                <p:stCondLst>
                                  <p:cond delay="4000"/>
                                </p:stCondLst>
                                <p:childTnLst>
                                  <p:par>
                                    <p:cTn id="43" presetID="2" presetClass="entr" presetSubtype="9" fill="hold" nodeType="afterEffect" p14:presetBounceEnd="60000">
                                      <p:stCondLst>
                                        <p:cond delay="0"/>
                                      </p:stCondLst>
                                      <p:childTnLst>
                                        <p:set>
                                          <p:cBhvr>
                                            <p:cTn id="44" dur="1" fill="hold">
                                              <p:stCondLst>
                                                <p:cond delay="0"/>
                                              </p:stCondLst>
                                            </p:cTn>
                                            <p:tgtEl>
                                              <p:spTgt spid="182"/>
                                            </p:tgtEl>
                                            <p:attrNameLst>
                                              <p:attrName>style.visibility</p:attrName>
                                            </p:attrNameLst>
                                          </p:cBhvr>
                                          <p:to>
                                            <p:strVal val="visible"/>
                                          </p:to>
                                        </p:set>
                                        <p:anim calcmode="lin" valueType="num" p14:bounceEnd="60000">
                                          <p:cBhvr additive="base">
                                            <p:cTn id="45" dur="500" fill="hold"/>
                                            <p:tgtEl>
                                              <p:spTgt spid="182"/>
                                            </p:tgtEl>
                                            <p:attrNameLst>
                                              <p:attrName>ppt_x</p:attrName>
                                            </p:attrNameLst>
                                          </p:cBhvr>
                                          <p:tavLst>
                                            <p:tav tm="0">
                                              <p:val>
                                                <p:strVal val="0-#ppt_w/2"/>
                                              </p:val>
                                            </p:tav>
                                            <p:tav tm="100000">
                                              <p:val>
                                                <p:strVal val="#ppt_x"/>
                                              </p:val>
                                            </p:tav>
                                          </p:tavLst>
                                        </p:anim>
                                        <p:anim calcmode="lin" valueType="num" p14:bounceEnd="60000">
                                          <p:cBhvr additive="base">
                                            <p:cTn id="46" dur="500" fill="hold"/>
                                            <p:tgtEl>
                                              <p:spTgt spid="182"/>
                                            </p:tgtEl>
                                            <p:attrNameLst>
                                              <p:attrName>ppt_y</p:attrName>
                                            </p:attrNameLst>
                                          </p:cBhvr>
                                          <p:tavLst>
                                            <p:tav tm="0">
                                              <p:val>
                                                <p:strVal val="0-#ppt_h/2"/>
                                              </p:val>
                                            </p:tav>
                                            <p:tav tm="100000">
                                              <p:val>
                                                <p:strVal val="#ppt_y"/>
                                              </p:val>
                                            </p:tav>
                                          </p:tavLst>
                                        </p:anim>
                                      </p:childTnLst>
                                    </p:cTn>
                                  </p:par>
                                </p:childTnLst>
                              </p:cTn>
                            </p:par>
                            <p:par>
                              <p:cTn id="47" fill="hold">
                                <p:stCondLst>
                                  <p:cond delay="4500"/>
                                </p:stCondLst>
                                <p:childTnLst>
                                  <p:par>
                                    <p:cTn id="48" presetID="2" presetClass="entr" presetSubtype="9" fill="hold" nodeType="afterEffect" p14:presetBounceEnd="60000">
                                      <p:stCondLst>
                                        <p:cond delay="0"/>
                                      </p:stCondLst>
                                      <p:childTnLst>
                                        <p:set>
                                          <p:cBhvr>
                                            <p:cTn id="49" dur="1" fill="hold">
                                              <p:stCondLst>
                                                <p:cond delay="0"/>
                                              </p:stCondLst>
                                            </p:cTn>
                                            <p:tgtEl>
                                              <p:spTgt spid="187"/>
                                            </p:tgtEl>
                                            <p:attrNameLst>
                                              <p:attrName>style.visibility</p:attrName>
                                            </p:attrNameLst>
                                          </p:cBhvr>
                                          <p:to>
                                            <p:strVal val="visible"/>
                                          </p:to>
                                        </p:set>
                                        <p:anim calcmode="lin" valueType="num" p14:bounceEnd="60000">
                                          <p:cBhvr additive="base">
                                            <p:cTn id="50" dur="500" fill="hold"/>
                                            <p:tgtEl>
                                              <p:spTgt spid="187"/>
                                            </p:tgtEl>
                                            <p:attrNameLst>
                                              <p:attrName>ppt_x</p:attrName>
                                            </p:attrNameLst>
                                          </p:cBhvr>
                                          <p:tavLst>
                                            <p:tav tm="0">
                                              <p:val>
                                                <p:strVal val="0-#ppt_w/2"/>
                                              </p:val>
                                            </p:tav>
                                            <p:tav tm="100000">
                                              <p:val>
                                                <p:strVal val="#ppt_x"/>
                                              </p:val>
                                            </p:tav>
                                          </p:tavLst>
                                        </p:anim>
                                        <p:anim calcmode="lin" valueType="num" p14:bounceEnd="60000">
                                          <p:cBhvr additive="base">
                                            <p:cTn id="51" dur="500" fill="hold"/>
                                            <p:tgtEl>
                                              <p:spTgt spid="187"/>
                                            </p:tgtEl>
                                            <p:attrNameLst>
                                              <p:attrName>ppt_y</p:attrName>
                                            </p:attrNameLst>
                                          </p:cBhvr>
                                          <p:tavLst>
                                            <p:tav tm="0">
                                              <p:val>
                                                <p:strVal val="0-#ppt_h/2"/>
                                              </p:val>
                                            </p:tav>
                                            <p:tav tm="100000">
                                              <p:val>
                                                <p:strVal val="#ppt_y"/>
                                              </p:val>
                                            </p:tav>
                                          </p:tavLst>
                                        </p:anim>
                                      </p:childTnLst>
                                    </p:cTn>
                                  </p:par>
                                </p:childTnLst>
                              </p:cTn>
                            </p:par>
                            <p:par>
                              <p:cTn id="52" fill="hold">
                                <p:stCondLst>
                                  <p:cond delay="5000"/>
                                </p:stCondLst>
                                <p:childTnLst>
                                  <p:par>
                                    <p:cTn id="53" presetID="2" presetClass="entr" presetSubtype="9" fill="hold" nodeType="afterEffect" p14:presetBounceEnd="60000">
                                      <p:stCondLst>
                                        <p:cond delay="0"/>
                                      </p:stCondLst>
                                      <p:childTnLst>
                                        <p:set>
                                          <p:cBhvr>
                                            <p:cTn id="54" dur="1" fill="hold">
                                              <p:stCondLst>
                                                <p:cond delay="0"/>
                                              </p:stCondLst>
                                            </p:cTn>
                                            <p:tgtEl>
                                              <p:spTgt spid="192"/>
                                            </p:tgtEl>
                                            <p:attrNameLst>
                                              <p:attrName>style.visibility</p:attrName>
                                            </p:attrNameLst>
                                          </p:cBhvr>
                                          <p:to>
                                            <p:strVal val="visible"/>
                                          </p:to>
                                        </p:set>
                                        <p:anim calcmode="lin" valueType="num" p14:bounceEnd="60000">
                                          <p:cBhvr additive="base">
                                            <p:cTn id="55" dur="500" fill="hold"/>
                                            <p:tgtEl>
                                              <p:spTgt spid="192"/>
                                            </p:tgtEl>
                                            <p:attrNameLst>
                                              <p:attrName>ppt_x</p:attrName>
                                            </p:attrNameLst>
                                          </p:cBhvr>
                                          <p:tavLst>
                                            <p:tav tm="0">
                                              <p:val>
                                                <p:strVal val="0-#ppt_w/2"/>
                                              </p:val>
                                            </p:tav>
                                            <p:tav tm="100000">
                                              <p:val>
                                                <p:strVal val="#ppt_x"/>
                                              </p:val>
                                            </p:tav>
                                          </p:tavLst>
                                        </p:anim>
                                        <p:anim calcmode="lin" valueType="num" p14:bounceEnd="60000">
                                          <p:cBhvr additive="base">
                                            <p:cTn id="56" dur="500" fill="hold"/>
                                            <p:tgtEl>
                                              <p:spTgt spid="192"/>
                                            </p:tgtEl>
                                            <p:attrNameLst>
                                              <p:attrName>ppt_y</p:attrName>
                                            </p:attrNameLst>
                                          </p:cBhvr>
                                          <p:tavLst>
                                            <p:tav tm="0">
                                              <p:val>
                                                <p:strVal val="0-#ppt_h/2"/>
                                              </p:val>
                                            </p:tav>
                                            <p:tav tm="100000">
                                              <p:val>
                                                <p:strVal val="#ppt_y"/>
                                              </p:val>
                                            </p:tav>
                                          </p:tavLst>
                                        </p:anim>
                                      </p:childTnLst>
                                    </p:cTn>
                                  </p:par>
                                </p:childTnLst>
                              </p:cTn>
                            </p:par>
                            <p:par>
                              <p:cTn id="57" fill="hold">
                                <p:stCondLst>
                                  <p:cond delay="5500"/>
                                </p:stCondLst>
                                <p:childTnLst>
                                  <p:par>
                                    <p:cTn id="58" presetID="2" presetClass="entr" presetSubtype="9" fill="hold" nodeType="afterEffect" p14:presetBounceEnd="60000">
                                      <p:stCondLst>
                                        <p:cond delay="0"/>
                                      </p:stCondLst>
                                      <p:childTnLst>
                                        <p:set>
                                          <p:cBhvr>
                                            <p:cTn id="59" dur="1" fill="hold">
                                              <p:stCondLst>
                                                <p:cond delay="0"/>
                                              </p:stCondLst>
                                            </p:cTn>
                                            <p:tgtEl>
                                              <p:spTgt spid="197"/>
                                            </p:tgtEl>
                                            <p:attrNameLst>
                                              <p:attrName>style.visibility</p:attrName>
                                            </p:attrNameLst>
                                          </p:cBhvr>
                                          <p:to>
                                            <p:strVal val="visible"/>
                                          </p:to>
                                        </p:set>
                                        <p:anim calcmode="lin" valueType="num" p14:bounceEnd="60000">
                                          <p:cBhvr additive="base">
                                            <p:cTn id="60" dur="500" fill="hold"/>
                                            <p:tgtEl>
                                              <p:spTgt spid="197"/>
                                            </p:tgtEl>
                                            <p:attrNameLst>
                                              <p:attrName>ppt_x</p:attrName>
                                            </p:attrNameLst>
                                          </p:cBhvr>
                                          <p:tavLst>
                                            <p:tav tm="0">
                                              <p:val>
                                                <p:strVal val="0-#ppt_w/2"/>
                                              </p:val>
                                            </p:tav>
                                            <p:tav tm="100000">
                                              <p:val>
                                                <p:strVal val="#ppt_x"/>
                                              </p:val>
                                            </p:tav>
                                          </p:tavLst>
                                        </p:anim>
                                        <p:anim calcmode="lin" valueType="num" p14:bounceEnd="60000">
                                          <p:cBhvr additive="base">
                                            <p:cTn id="61" dur="500" fill="hold"/>
                                            <p:tgtEl>
                                              <p:spTgt spid="197"/>
                                            </p:tgtEl>
                                            <p:attrNameLst>
                                              <p:attrName>ppt_y</p:attrName>
                                            </p:attrNameLst>
                                          </p:cBhvr>
                                          <p:tavLst>
                                            <p:tav tm="0">
                                              <p:val>
                                                <p:strVal val="0-#ppt_h/2"/>
                                              </p:val>
                                            </p:tav>
                                            <p:tav tm="100000">
                                              <p:val>
                                                <p:strVal val="#ppt_y"/>
                                              </p:val>
                                            </p:tav>
                                          </p:tavLst>
                                        </p:anim>
                                      </p:childTnLst>
                                    </p:cTn>
                                  </p:par>
                                </p:childTnLst>
                              </p:cTn>
                            </p:par>
                            <p:par>
                              <p:cTn id="62" fill="hold">
                                <p:stCondLst>
                                  <p:cond delay="6000"/>
                                </p:stCondLst>
                                <p:childTnLst>
                                  <p:par>
                                    <p:cTn id="63" presetID="2" presetClass="entr" presetSubtype="9" fill="hold" nodeType="afterEffect" p14:presetBounceEnd="60000">
                                      <p:stCondLst>
                                        <p:cond delay="0"/>
                                      </p:stCondLst>
                                      <p:childTnLst>
                                        <p:set>
                                          <p:cBhvr>
                                            <p:cTn id="64" dur="1" fill="hold">
                                              <p:stCondLst>
                                                <p:cond delay="0"/>
                                              </p:stCondLst>
                                            </p:cTn>
                                            <p:tgtEl>
                                              <p:spTgt spid="202"/>
                                            </p:tgtEl>
                                            <p:attrNameLst>
                                              <p:attrName>style.visibility</p:attrName>
                                            </p:attrNameLst>
                                          </p:cBhvr>
                                          <p:to>
                                            <p:strVal val="visible"/>
                                          </p:to>
                                        </p:set>
                                        <p:anim calcmode="lin" valueType="num" p14:bounceEnd="60000">
                                          <p:cBhvr additive="base">
                                            <p:cTn id="65" dur="1000" fill="hold"/>
                                            <p:tgtEl>
                                              <p:spTgt spid="202"/>
                                            </p:tgtEl>
                                            <p:attrNameLst>
                                              <p:attrName>ppt_x</p:attrName>
                                            </p:attrNameLst>
                                          </p:cBhvr>
                                          <p:tavLst>
                                            <p:tav tm="0">
                                              <p:val>
                                                <p:strVal val="0-#ppt_w/2"/>
                                              </p:val>
                                            </p:tav>
                                            <p:tav tm="100000">
                                              <p:val>
                                                <p:strVal val="#ppt_x"/>
                                              </p:val>
                                            </p:tav>
                                          </p:tavLst>
                                        </p:anim>
                                        <p:anim calcmode="lin" valueType="num" p14:bounceEnd="60000">
                                          <p:cBhvr additive="base">
                                            <p:cTn id="66" dur="1000" fill="hold"/>
                                            <p:tgtEl>
                                              <p:spTgt spid="202"/>
                                            </p:tgtEl>
                                            <p:attrNameLst>
                                              <p:attrName>ppt_y</p:attrName>
                                            </p:attrNameLst>
                                          </p:cBhvr>
                                          <p:tavLst>
                                            <p:tav tm="0">
                                              <p:val>
                                                <p:strVal val="0-#ppt_h/2"/>
                                              </p:val>
                                            </p:tav>
                                            <p:tav tm="100000">
                                              <p:val>
                                                <p:strVal val="#ppt_y"/>
                                              </p:val>
                                            </p:tav>
                                          </p:tavLst>
                                        </p:anim>
                                      </p:childTnLst>
                                    </p:cTn>
                                  </p:par>
                                </p:childTnLst>
                              </p:cTn>
                            </p:par>
                            <p:par>
                              <p:cTn id="67" fill="hold">
                                <p:stCondLst>
                                  <p:cond delay="7000"/>
                                </p:stCondLst>
                                <p:childTnLst>
                                  <p:par>
                                    <p:cTn id="68" presetID="14" presetClass="entr" presetSubtype="10" fill="hold" nodeType="afterEffect">
                                      <p:stCondLst>
                                        <p:cond delay="0"/>
                                      </p:stCondLst>
                                      <p:childTnLst>
                                        <p:set>
                                          <p:cBhvr>
                                            <p:cTn id="69" dur="1" fill="hold">
                                              <p:stCondLst>
                                                <p:cond delay="0"/>
                                              </p:stCondLst>
                                            </p:cTn>
                                            <p:tgtEl>
                                              <p:spTgt spid="207"/>
                                            </p:tgtEl>
                                            <p:attrNameLst>
                                              <p:attrName>style.visibility</p:attrName>
                                            </p:attrNameLst>
                                          </p:cBhvr>
                                          <p:to>
                                            <p:strVal val="visible"/>
                                          </p:to>
                                        </p:set>
                                        <p:animEffect transition="in" filter="randombar(horizontal)">
                                          <p:cBhvr>
                                            <p:cTn id="70" dur="500"/>
                                            <p:tgtEl>
                                              <p:spTgt spid="207"/>
                                            </p:tgtEl>
                                          </p:cBhvr>
                                        </p:animEffect>
                                      </p:childTnLst>
                                    </p:cTn>
                                  </p:par>
                                </p:childTnLst>
                              </p:cTn>
                            </p:par>
                            <p:par>
                              <p:cTn id="71" fill="hold">
                                <p:stCondLst>
                                  <p:cond delay="7500"/>
                                </p:stCondLst>
                                <p:childTnLst>
                                  <p:par>
                                    <p:cTn id="72" presetID="42" presetClass="entr" presetSubtype="0" fill="hold" grpId="0" nodeType="afterEffect">
                                      <p:stCondLst>
                                        <p:cond delay="0"/>
                                      </p:stCondLst>
                                      <p:childTnLst>
                                        <p:set>
                                          <p:cBhvr>
                                            <p:cTn id="73" dur="1" fill="hold">
                                              <p:stCondLst>
                                                <p:cond delay="0"/>
                                              </p:stCondLst>
                                            </p:cTn>
                                            <p:tgtEl>
                                              <p:spTgt spid="210"/>
                                            </p:tgtEl>
                                            <p:attrNameLst>
                                              <p:attrName>style.visibility</p:attrName>
                                            </p:attrNameLst>
                                          </p:cBhvr>
                                          <p:to>
                                            <p:strVal val="visible"/>
                                          </p:to>
                                        </p:set>
                                        <p:animEffect transition="in" filter="fade">
                                          <p:cBhvr>
                                            <p:cTn id="74" dur="1000"/>
                                            <p:tgtEl>
                                              <p:spTgt spid="210"/>
                                            </p:tgtEl>
                                          </p:cBhvr>
                                        </p:animEffect>
                                        <p:anim calcmode="lin" valueType="num">
                                          <p:cBhvr>
                                            <p:cTn id="75" dur="1000" fill="hold"/>
                                            <p:tgtEl>
                                              <p:spTgt spid="210"/>
                                            </p:tgtEl>
                                            <p:attrNameLst>
                                              <p:attrName>ppt_x</p:attrName>
                                            </p:attrNameLst>
                                          </p:cBhvr>
                                          <p:tavLst>
                                            <p:tav tm="0">
                                              <p:val>
                                                <p:strVal val="#ppt_x"/>
                                              </p:val>
                                            </p:tav>
                                            <p:tav tm="100000">
                                              <p:val>
                                                <p:strVal val="#ppt_x"/>
                                              </p:val>
                                            </p:tav>
                                          </p:tavLst>
                                        </p:anim>
                                        <p:anim calcmode="lin" valueType="num">
                                          <p:cBhvr>
                                            <p:cTn id="76" dur="1000" fill="hold"/>
                                            <p:tgtEl>
                                              <p:spTgt spid="210"/>
                                            </p:tgtEl>
                                            <p:attrNameLst>
                                              <p:attrName>ppt_y</p:attrName>
                                            </p:attrNameLst>
                                          </p:cBhvr>
                                          <p:tavLst>
                                            <p:tav tm="0">
                                              <p:val>
                                                <p:strVal val="#ppt_y+.1"/>
                                              </p:val>
                                            </p:tav>
                                            <p:tav tm="100000">
                                              <p:val>
                                                <p:strVal val="#ppt_y"/>
                                              </p:val>
                                            </p:tav>
                                          </p:tavLst>
                                        </p:anim>
                                      </p:childTnLst>
                                    </p:cTn>
                                  </p:par>
                                </p:childTnLst>
                              </p:cTn>
                            </p:par>
                            <p:par>
                              <p:cTn id="77" fill="hold">
                                <p:stCondLst>
                                  <p:cond delay="8500"/>
                                </p:stCondLst>
                                <p:childTnLst>
                                  <p:par>
                                    <p:cTn id="78" presetID="56" presetClass="entr" presetSubtype="0" fill="hold" grpId="0" nodeType="afterEffect">
                                      <p:stCondLst>
                                        <p:cond delay="0"/>
                                      </p:stCondLst>
                                      <p:iterate type="lt">
                                        <p:tmPct val="10000"/>
                                      </p:iterate>
                                      <p:childTnLst>
                                        <p:set>
                                          <p:cBhvr>
                                            <p:cTn id="79" dur="1" fill="hold">
                                              <p:stCondLst>
                                                <p:cond delay="0"/>
                                              </p:stCondLst>
                                            </p:cTn>
                                            <p:tgtEl>
                                              <p:spTgt spid="212"/>
                                            </p:tgtEl>
                                            <p:attrNameLst>
                                              <p:attrName>style.visibility</p:attrName>
                                            </p:attrNameLst>
                                          </p:cBhvr>
                                          <p:to>
                                            <p:strVal val="visible"/>
                                          </p:to>
                                        </p:set>
                                        <p:anim by="(-#ppt_w*2)" calcmode="lin" valueType="num">
                                          <p:cBhvr rctx="PPT">
                                            <p:cTn id="80" dur="375" autoRev="1" fill="hold">
                                              <p:stCondLst>
                                                <p:cond delay="0"/>
                                              </p:stCondLst>
                                            </p:cTn>
                                            <p:tgtEl>
                                              <p:spTgt spid="212"/>
                                            </p:tgtEl>
                                            <p:attrNameLst>
                                              <p:attrName>ppt_w</p:attrName>
                                            </p:attrNameLst>
                                          </p:cBhvr>
                                        </p:anim>
                                        <p:anim by="(#ppt_w*0.50)" calcmode="lin" valueType="num">
                                          <p:cBhvr>
                                            <p:cTn id="81" dur="375" decel="50000" autoRev="1" fill="hold">
                                              <p:stCondLst>
                                                <p:cond delay="0"/>
                                              </p:stCondLst>
                                            </p:cTn>
                                            <p:tgtEl>
                                              <p:spTgt spid="212"/>
                                            </p:tgtEl>
                                            <p:attrNameLst>
                                              <p:attrName>ppt_x</p:attrName>
                                            </p:attrNameLst>
                                          </p:cBhvr>
                                        </p:anim>
                                        <p:anim from="(-#ppt_h/2)" to="(#ppt_y)" calcmode="lin" valueType="num">
                                          <p:cBhvr>
                                            <p:cTn id="82" dur="750" fill="hold">
                                              <p:stCondLst>
                                                <p:cond delay="0"/>
                                              </p:stCondLst>
                                            </p:cTn>
                                            <p:tgtEl>
                                              <p:spTgt spid="212"/>
                                            </p:tgtEl>
                                            <p:attrNameLst>
                                              <p:attrName>ppt_y</p:attrName>
                                            </p:attrNameLst>
                                          </p:cBhvr>
                                        </p:anim>
                                        <p:animRot by="21600000">
                                          <p:cBhvr>
                                            <p:cTn id="83" dur="750" fill="hold">
                                              <p:stCondLst>
                                                <p:cond delay="0"/>
                                              </p:stCondLst>
                                            </p:cTn>
                                            <p:tgtEl>
                                              <p:spTgt spid="21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 grpId="0"/>
          <p:bldP spid="212"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250" fill="hold"/>
                                            <p:tgtEl>
                                              <p:spTgt spid="4"/>
                                            </p:tgtEl>
                                            <p:attrNameLst>
                                              <p:attrName>ppt_w</p:attrName>
                                            </p:attrNameLst>
                                          </p:cBhvr>
                                          <p:tavLst>
                                            <p:tav tm="0">
                                              <p:val>
                                                <p:fltVal val="0"/>
                                              </p:val>
                                            </p:tav>
                                            <p:tav tm="100000">
                                              <p:val>
                                                <p:strVal val="#ppt_w"/>
                                              </p:val>
                                            </p:tav>
                                          </p:tavLst>
                                        </p:anim>
                                        <p:anim calcmode="lin" valueType="num">
                                          <p:cBhvr>
                                            <p:cTn id="8" dur="1250" fill="hold"/>
                                            <p:tgtEl>
                                              <p:spTgt spid="4"/>
                                            </p:tgtEl>
                                            <p:attrNameLst>
                                              <p:attrName>ppt_h</p:attrName>
                                            </p:attrNameLst>
                                          </p:cBhvr>
                                          <p:tavLst>
                                            <p:tav tm="0">
                                              <p:val>
                                                <p:fltVal val="0"/>
                                              </p:val>
                                            </p:tav>
                                            <p:tav tm="100000">
                                              <p:val>
                                                <p:strVal val="#ppt_h"/>
                                              </p:val>
                                            </p:tav>
                                          </p:tavLst>
                                        </p:anim>
                                        <p:animEffect transition="in" filter="fade">
                                          <p:cBhvr>
                                            <p:cTn id="9" dur="1250"/>
                                            <p:tgtEl>
                                              <p:spTgt spid="4"/>
                                            </p:tgtEl>
                                          </p:cBhvr>
                                        </p:animEffect>
                                      </p:childTnLst>
                                    </p:cTn>
                                  </p:par>
                                  <p:par>
                                    <p:cTn id="10" presetID="53" presetClass="entr" presetSubtype="16" fill="hold" nodeType="withEffect">
                                      <p:stCondLst>
                                        <p:cond delay="0"/>
                                      </p:stCondLst>
                                      <p:childTnLst>
                                        <p:set>
                                          <p:cBhvr>
                                            <p:cTn id="11" dur="1" fill="hold">
                                              <p:stCondLst>
                                                <p:cond delay="0"/>
                                              </p:stCondLst>
                                            </p:cTn>
                                            <p:tgtEl>
                                              <p:spTgt spid="214"/>
                                            </p:tgtEl>
                                            <p:attrNameLst>
                                              <p:attrName>style.visibility</p:attrName>
                                            </p:attrNameLst>
                                          </p:cBhvr>
                                          <p:to>
                                            <p:strVal val="visible"/>
                                          </p:to>
                                        </p:set>
                                        <p:anim calcmode="lin" valueType="num">
                                          <p:cBhvr>
                                            <p:cTn id="12" dur="1250" fill="hold"/>
                                            <p:tgtEl>
                                              <p:spTgt spid="214"/>
                                            </p:tgtEl>
                                            <p:attrNameLst>
                                              <p:attrName>ppt_w</p:attrName>
                                            </p:attrNameLst>
                                          </p:cBhvr>
                                          <p:tavLst>
                                            <p:tav tm="0">
                                              <p:val>
                                                <p:fltVal val="0"/>
                                              </p:val>
                                            </p:tav>
                                            <p:tav tm="100000">
                                              <p:val>
                                                <p:strVal val="#ppt_w"/>
                                              </p:val>
                                            </p:tav>
                                          </p:tavLst>
                                        </p:anim>
                                        <p:anim calcmode="lin" valueType="num">
                                          <p:cBhvr>
                                            <p:cTn id="13" dur="1250" fill="hold"/>
                                            <p:tgtEl>
                                              <p:spTgt spid="214"/>
                                            </p:tgtEl>
                                            <p:attrNameLst>
                                              <p:attrName>ppt_h</p:attrName>
                                            </p:attrNameLst>
                                          </p:cBhvr>
                                          <p:tavLst>
                                            <p:tav tm="0">
                                              <p:val>
                                                <p:fltVal val="0"/>
                                              </p:val>
                                            </p:tav>
                                            <p:tav tm="100000">
                                              <p:val>
                                                <p:strVal val="#ppt_h"/>
                                              </p:val>
                                            </p:tav>
                                          </p:tavLst>
                                        </p:anim>
                                        <p:animEffect transition="in" filter="fade">
                                          <p:cBhvr>
                                            <p:cTn id="14" dur="1250"/>
                                            <p:tgtEl>
                                              <p:spTgt spid="214"/>
                                            </p:tgtEl>
                                          </p:cBhvr>
                                        </p:animEffect>
                                      </p:childTnLst>
                                    </p:cTn>
                                  </p:par>
                                </p:childTnLst>
                              </p:cTn>
                            </p:par>
                            <p:par>
                              <p:cTn id="15" fill="hold">
                                <p:stCondLst>
                                  <p:cond delay="1500"/>
                                </p:stCondLst>
                                <p:childTnLst>
                                  <p:par>
                                    <p:cTn id="16" presetID="2" presetClass="entr" presetSubtype="9" fill="hold" nodeType="afterEffect">
                                      <p:stCondLst>
                                        <p:cond delay="0"/>
                                      </p:stCondLst>
                                      <p:childTnLst>
                                        <p:set>
                                          <p:cBhvr>
                                            <p:cTn id="17" dur="1" fill="hold">
                                              <p:stCondLst>
                                                <p:cond delay="0"/>
                                              </p:stCondLst>
                                            </p:cTn>
                                            <p:tgtEl>
                                              <p:spTgt spid="151"/>
                                            </p:tgtEl>
                                            <p:attrNameLst>
                                              <p:attrName>style.visibility</p:attrName>
                                            </p:attrNameLst>
                                          </p:cBhvr>
                                          <p:to>
                                            <p:strVal val="visible"/>
                                          </p:to>
                                        </p:set>
                                        <p:anim calcmode="lin" valueType="num">
                                          <p:cBhvr additive="base">
                                            <p:cTn id="18" dur="1250" fill="hold"/>
                                            <p:tgtEl>
                                              <p:spTgt spid="151"/>
                                            </p:tgtEl>
                                            <p:attrNameLst>
                                              <p:attrName>ppt_x</p:attrName>
                                            </p:attrNameLst>
                                          </p:cBhvr>
                                          <p:tavLst>
                                            <p:tav tm="0">
                                              <p:val>
                                                <p:strVal val="0-#ppt_w/2"/>
                                              </p:val>
                                            </p:tav>
                                            <p:tav tm="100000">
                                              <p:val>
                                                <p:strVal val="#ppt_x"/>
                                              </p:val>
                                            </p:tav>
                                          </p:tavLst>
                                        </p:anim>
                                        <p:anim calcmode="lin" valueType="num">
                                          <p:cBhvr additive="base">
                                            <p:cTn id="19" dur="1250" fill="hold"/>
                                            <p:tgtEl>
                                              <p:spTgt spid="151"/>
                                            </p:tgtEl>
                                            <p:attrNameLst>
                                              <p:attrName>ppt_y</p:attrName>
                                            </p:attrNameLst>
                                          </p:cBhvr>
                                          <p:tavLst>
                                            <p:tav tm="0">
                                              <p:val>
                                                <p:strVal val="0-#ppt_h/2"/>
                                              </p:val>
                                            </p:tav>
                                            <p:tav tm="100000">
                                              <p:val>
                                                <p:strVal val="#ppt_y"/>
                                              </p:val>
                                            </p:tav>
                                          </p:tavLst>
                                        </p:anim>
                                      </p:childTnLst>
                                    </p:cTn>
                                  </p:par>
                                  <p:par>
                                    <p:cTn id="20" presetID="2" presetClass="entr" presetSubtype="9" fill="hold" nodeType="withEffect">
                                      <p:stCondLst>
                                        <p:cond delay="200"/>
                                      </p:stCondLst>
                                      <p:childTnLst>
                                        <p:set>
                                          <p:cBhvr>
                                            <p:cTn id="21" dur="1" fill="hold">
                                              <p:stCondLst>
                                                <p:cond delay="0"/>
                                              </p:stCondLst>
                                            </p:cTn>
                                            <p:tgtEl>
                                              <p:spTgt spid="166"/>
                                            </p:tgtEl>
                                            <p:attrNameLst>
                                              <p:attrName>style.visibility</p:attrName>
                                            </p:attrNameLst>
                                          </p:cBhvr>
                                          <p:to>
                                            <p:strVal val="visible"/>
                                          </p:to>
                                        </p:set>
                                        <p:anim calcmode="lin" valueType="num">
                                          <p:cBhvr additive="base">
                                            <p:cTn id="22" dur="1250" fill="hold"/>
                                            <p:tgtEl>
                                              <p:spTgt spid="166"/>
                                            </p:tgtEl>
                                            <p:attrNameLst>
                                              <p:attrName>ppt_x</p:attrName>
                                            </p:attrNameLst>
                                          </p:cBhvr>
                                          <p:tavLst>
                                            <p:tav tm="0">
                                              <p:val>
                                                <p:strVal val="0-#ppt_w/2"/>
                                              </p:val>
                                            </p:tav>
                                            <p:tav tm="100000">
                                              <p:val>
                                                <p:strVal val="#ppt_x"/>
                                              </p:val>
                                            </p:tav>
                                          </p:tavLst>
                                        </p:anim>
                                        <p:anim calcmode="lin" valueType="num">
                                          <p:cBhvr additive="base">
                                            <p:cTn id="23" dur="1250" fill="hold"/>
                                            <p:tgtEl>
                                              <p:spTgt spid="166"/>
                                            </p:tgtEl>
                                            <p:attrNameLst>
                                              <p:attrName>ppt_y</p:attrName>
                                            </p:attrNameLst>
                                          </p:cBhvr>
                                          <p:tavLst>
                                            <p:tav tm="0">
                                              <p:val>
                                                <p:strVal val="0-#ppt_h/2"/>
                                              </p:val>
                                            </p:tav>
                                            <p:tav tm="100000">
                                              <p:val>
                                                <p:strVal val="#ppt_y"/>
                                              </p:val>
                                            </p:tav>
                                          </p:tavLst>
                                        </p:anim>
                                      </p:childTnLst>
                                    </p:cTn>
                                  </p:par>
                                  <p:par>
                                    <p:cTn id="24" presetID="2" presetClass="entr" presetSubtype="9" fill="hold" nodeType="withEffect">
                                      <p:stCondLst>
                                        <p:cond delay="400"/>
                                      </p:stCondLst>
                                      <p:childTnLst>
                                        <p:set>
                                          <p:cBhvr>
                                            <p:cTn id="25" dur="1" fill="hold">
                                              <p:stCondLst>
                                                <p:cond delay="0"/>
                                              </p:stCondLst>
                                            </p:cTn>
                                            <p:tgtEl>
                                              <p:spTgt spid="161"/>
                                            </p:tgtEl>
                                            <p:attrNameLst>
                                              <p:attrName>style.visibility</p:attrName>
                                            </p:attrNameLst>
                                          </p:cBhvr>
                                          <p:to>
                                            <p:strVal val="visible"/>
                                          </p:to>
                                        </p:set>
                                        <p:anim calcmode="lin" valueType="num">
                                          <p:cBhvr additive="base">
                                            <p:cTn id="26" dur="1250" fill="hold"/>
                                            <p:tgtEl>
                                              <p:spTgt spid="161"/>
                                            </p:tgtEl>
                                            <p:attrNameLst>
                                              <p:attrName>ppt_x</p:attrName>
                                            </p:attrNameLst>
                                          </p:cBhvr>
                                          <p:tavLst>
                                            <p:tav tm="0">
                                              <p:val>
                                                <p:strVal val="0-#ppt_w/2"/>
                                              </p:val>
                                            </p:tav>
                                            <p:tav tm="100000">
                                              <p:val>
                                                <p:strVal val="#ppt_x"/>
                                              </p:val>
                                            </p:tav>
                                          </p:tavLst>
                                        </p:anim>
                                        <p:anim calcmode="lin" valueType="num">
                                          <p:cBhvr additive="base">
                                            <p:cTn id="27" dur="1250" fill="hold"/>
                                            <p:tgtEl>
                                              <p:spTgt spid="161"/>
                                            </p:tgtEl>
                                            <p:attrNameLst>
                                              <p:attrName>ppt_y</p:attrName>
                                            </p:attrNameLst>
                                          </p:cBhvr>
                                          <p:tavLst>
                                            <p:tav tm="0">
                                              <p:val>
                                                <p:strVal val="0-#ppt_h/2"/>
                                              </p:val>
                                            </p:tav>
                                            <p:tav tm="100000">
                                              <p:val>
                                                <p:strVal val="#ppt_y"/>
                                              </p:val>
                                            </p:tav>
                                          </p:tavLst>
                                        </p:anim>
                                      </p:childTnLst>
                                    </p:cTn>
                                  </p:par>
                                  <p:par>
                                    <p:cTn id="28" presetID="2" presetClass="entr" presetSubtype="9" fill="hold" nodeType="withEffect">
                                      <p:stCondLst>
                                        <p:cond delay="600"/>
                                      </p:stCondLst>
                                      <p:childTnLst>
                                        <p:set>
                                          <p:cBhvr>
                                            <p:cTn id="29" dur="1" fill="hold">
                                              <p:stCondLst>
                                                <p:cond delay="0"/>
                                              </p:stCondLst>
                                            </p:cTn>
                                            <p:tgtEl>
                                              <p:spTgt spid="156"/>
                                            </p:tgtEl>
                                            <p:attrNameLst>
                                              <p:attrName>style.visibility</p:attrName>
                                            </p:attrNameLst>
                                          </p:cBhvr>
                                          <p:to>
                                            <p:strVal val="visible"/>
                                          </p:to>
                                        </p:set>
                                        <p:anim calcmode="lin" valueType="num">
                                          <p:cBhvr additive="base">
                                            <p:cTn id="30" dur="1250" fill="hold"/>
                                            <p:tgtEl>
                                              <p:spTgt spid="156"/>
                                            </p:tgtEl>
                                            <p:attrNameLst>
                                              <p:attrName>ppt_x</p:attrName>
                                            </p:attrNameLst>
                                          </p:cBhvr>
                                          <p:tavLst>
                                            <p:tav tm="0">
                                              <p:val>
                                                <p:strVal val="0-#ppt_w/2"/>
                                              </p:val>
                                            </p:tav>
                                            <p:tav tm="100000">
                                              <p:val>
                                                <p:strVal val="#ppt_x"/>
                                              </p:val>
                                            </p:tav>
                                          </p:tavLst>
                                        </p:anim>
                                        <p:anim calcmode="lin" valueType="num">
                                          <p:cBhvr additive="base">
                                            <p:cTn id="31" dur="1250" fill="hold"/>
                                            <p:tgtEl>
                                              <p:spTgt spid="156"/>
                                            </p:tgtEl>
                                            <p:attrNameLst>
                                              <p:attrName>ppt_y</p:attrName>
                                            </p:attrNameLst>
                                          </p:cBhvr>
                                          <p:tavLst>
                                            <p:tav tm="0">
                                              <p:val>
                                                <p:strVal val="0-#ppt_h/2"/>
                                              </p:val>
                                            </p:tav>
                                            <p:tav tm="100000">
                                              <p:val>
                                                <p:strVal val="#ppt_y"/>
                                              </p:val>
                                            </p:tav>
                                          </p:tavLst>
                                        </p:anim>
                                      </p:childTnLst>
                                    </p:cTn>
                                  </p:par>
                                </p:childTnLst>
                              </p:cTn>
                            </p:par>
                            <p:par>
                              <p:cTn id="32" fill="hold">
                                <p:stCondLst>
                                  <p:cond delay="3000"/>
                                </p:stCondLst>
                                <p:childTnLst>
                                  <p:par>
                                    <p:cTn id="33" presetID="2" presetClass="entr" presetSubtype="9" fill="hold" nodeType="afterEffect">
                                      <p:stCondLst>
                                        <p:cond delay="0"/>
                                      </p:stCondLst>
                                      <p:childTnLst>
                                        <p:set>
                                          <p:cBhvr>
                                            <p:cTn id="34" dur="1" fill="hold">
                                              <p:stCondLst>
                                                <p:cond delay="0"/>
                                              </p:stCondLst>
                                            </p:cTn>
                                            <p:tgtEl>
                                              <p:spTgt spid="172"/>
                                            </p:tgtEl>
                                            <p:attrNameLst>
                                              <p:attrName>style.visibility</p:attrName>
                                            </p:attrNameLst>
                                          </p:cBhvr>
                                          <p:to>
                                            <p:strVal val="visible"/>
                                          </p:to>
                                        </p:set>
                                        <p:anim calcmode="lin" valueType="num">
                                          <p:cBhvr additive="base">
                                            <p:cTn id="35" dur="500" fill="hold"/>
                                            <p:tgtEl>
                                              <p:spTgt spid="172"/>
                                            </p:tgtEl>
                                            <p:attrNameLst>
                                              <p:attrName>ppt_x</p:attrName>
                                            </p:attrNameLst>
                                          </p:cBhvr>
                                          <p:tavLst>
                                            <p:tav tm="0">
                                              <p:val>
                                                <p:strVal val="0-#ppt_w/2"/>
                                              </p:val>
                                            </p:tav>
                                            <p:tav tm="100000">
                                              <p:val>
                                                <p:strVal val="#ppt_x"/>
                                              </p:val>
                                            </p:tav>
                                          </p:tavLst>
                                        </p:anim>
                                        <p:anim calcmode="lin" valueType="num">
                                          <p:cBhvr additive="base">
                                            <p:cTn id="36" dur="500" fill="hold"/>
                                            <p:tgtEl>
                                              <p:spTgt spid="172"/>
                                            </p:tgtEl>
                                            <p:attrNameLst>
                                              <p:attrName>ppt_y</p:attrName>
                                            </p:attrNameLst>
                                          </p:cBhvr>
                                          <p:tavLst>
                                            <p:tav tm="0">
                                              <p:val>
                                                <p:strVal val="0-#ppt_h/2"/>
                                              </p:val>
                                            </p:tav>
                                            <p:tav tm="100000">
                                              <p:val>
                                                <p:strVal val="#ppt_y"/>
                                              </p:val>
                                            </p:tav>
                                          </p:tavLst>
                                        </p:anim>
                                      </p:childTnLst>
                                    </p:cTn>
                                  </p:par>
                                </p:childTnLst>
                              </p:cTn>
                            </p:par>
                            <p:par>
                              <p:cTn id="37" fill="hold">
                                <p:stCondLst>
                                  <p:cond delay="3500"/>
                                </p:stCondLst>
                                <p:childTnLst>
                                  <p:par>
                                    <p:cTn id="38" presetID="2" presetClass="entr" presetSubtype="9" fill="hold" nodeType="afterEffect">
                                      <p:stCondLst>
                                        <p:cond delay="0"/>
                                      </p:stCondLst>
                                      <p:childTnLst>
                                        <p:set>
                                          <p:cBhvr>
                                            <p:cTn id="39" dur="1" fill="hold">
                                              <p:stCondLst>
                                                <p:cond delay="0"/>
                                              </p:stCondLst>
                                            </p:cTn>
                                            <p:tgtEl>
                                              <p:spTgt spid="177"/>
                                            </p:tgtEl>
                                            <p:attrNameLst>
                                              <p:attrName>style.visibility</p:attrName>
                                            </p:attrNameLst>
                                          </p:cBhvr>
                                          <p:to>
                                            <p:strVal val="visible"/>
                                          </p:to>
                                        </p:set>
                                        <p:anim calcmode="lin" valueType="num">
                                          <p:cBhvr additive="base">
                                            <p:cTn id="40" dur="500" fill="hold"/>
                                            <p:tgtEl>
                                              <p:spTgt spid="177"/>
                                            </p:tgtEl>
                                            <p:attrNameLst>
                                              <p:attrName>ppt_x</p:attrName>
                                            </p:attrNameLst>
                                          </p:cBhvr>
                                          <p:tavLst>
                                            <p:tav tm="0">
                                              <p:val>
                                                <p:strVal val="0-#ppt_w/2"/>
                                              </p:val>
                                            </p:tav>
                                            <p:tav tm="100000">
                                              <p:val>
                                                <p:strVal val="#ppt_x"/>
                                              </p:val>
                                            </p:tav>
                                          </p:tavLst>
                                        </p:anim>
                                        <p:anim calcmode="lin" valueType="num">
                                          <p:cBhvr additive="base">
                                            <p:cTn id="41" dur="500" fill="hold"/>
                                            <p:tgtEl>
                                              <p:spTgt spid="177"/>
                                            </p:tgtEl>
                                            <p:attrNameLst>
                                              <p:attrName>ppt_y</p:attrName>
                                            </p:attrNameLst>
                                          </p:cBhvr>
                                          <p:tavLst>
                                            <p:tav tm="0">
                                              <p:val>
                                                <p:strVal val="0-#ppt_h/2"/>
                                              </p:val>
                                            </p:tav>
                                            <p:tav tm="100000">
                                              <p:val>
                                                <p:strVal val="#ppt_y"/>
                                              </p:val>
                                            </p:tav>
                                          </p:tavLst>
                                        </p:anim>
                                      </p:childTnLst>
                                    </p:cTn>
                                  </p:par>
                                </p:childTnLst>
                              </p:cTn>
                            </p:par>
                            <p:par>
                              <p:cTn id="42" fill="hold">
                                <p:stCondLst>
                                  <p:cond delay="4000"/>
                                </p:stCondLst>
                                <p:childTnLst>
                                  <p:par>
                                    <p:cTn id="43" presetID="2" presetClass="entr" presetSubtype="9" fill="hold" nodeType="afterEffect">
                                      <p:stCondLst>
                                        <p:cond delay="0"/>
                                      </p:stCondLst>
                                      <p:childTnLst>
                                        <p:set>
                                          <p:cBhvr>
                                            <p:cTn id="44" dur="1" fill="hold">
                                              <p:stCondLst>
                                                <p:cond delay="0"/>
                                              </p:stCondLst>
                                            </p:cTn>
                                            <p:tgtEl>
                                              <p:spTgt spid="182"/>
                                            </p:tgtEl>
                                            <p:attrNameLst>
                                              <p:attrName>style.visibility</p:attrName>
                                            </p:attrNameLst>
                                          </p:cBhvr>
                                          <p:to>
                                            <p:strVal val="visible"/>
                                          </p:to>
                                        </p:set>
                                        <p:anim calcmode="lin" valueType="num">
                                          <p:cBhvr additive="base">
                                            <p:cTn id="45" dur="500" fill="hold"/>
                                            <p:tgtEl>
                                              <p:spTgt spid="182"/>
                                            </p:tgtEl>
                                            <p:attrNameLst>
                                              <p:attrName>ppt_x</p:attrName>
                                            </p:attrNameLst>
                                          </p:cBhvr>
                                          <p:tavLst>
                                            <p:tav tm="0">
                                              <p:val>
                                                <p:strVal val="0-#ppt_w/2"/>
                                              </p:val>
                                            </p:tav>
                                            <p:tav tm="100000">
                                              <p:val>
                                                <p:strVal val="#ppt_x"/>
                                              </p:val>
                                            </p:tav>
                                          </p:tavLst>
                                        </p:anim>
                                        <p:anim calcmode="lin" valueType="num">
                                          <p:cBhvr additive="base">
                                            <p:cTn id="46" dur="500" fill="hold"/>
                                            <p:tgtEl>
                                              <p:spTgt spid="182"/>
                                            </p:tgtEl>
                                            <p:attrNameLst>
                                              <p:attrName>ppt_y</p:attrName>
                                            </p:attrNameLst>
                                          </p:cBhvr>
                                          <p:tavLst>
                                            <p:tav tm="0">
                                              <p:val>
                                                <p:strVal val="0-#ppt_h/2"/>
                                              </p:val>
                                            </p:tav>
                                            <p:tav tm="100000">
                                              <p:val>
                                                <p:strVal val="#ppt_y"/>
                                              </p:val>
                                            </p:tav>
                                          </p:tavLst>
                                        </p:anim>
                                      </p:childTnLst>
                                    </p:cTn>
                                  </p:par>
                                </p:childTnLst>
                              </p:cTn>
                            </p:par>
                            <p:par>
                              <p:cTn id="47" fill="hold">
                                <p:stCondLst>
                                  <p:cond delay="4500"/>
                                </p:stCondLst>
                                <p:childTnLst>
                                  <p:par>
                                    <p:cTn id="48" presetID="2" presetClass="entr" presetSubtype="9" fill="hold" nodeType="afterEffect">
                                      <p:stCondLst>
                                        <p:cond delay="0"/>
                                      </p:stCondLst>
                                      <p:childTnLst>
                                        <p:set>
                                          <p:cBhvr>
                                            <p:cTn id="49" dur="1" fill="hold">
                                              <p:stCondLst>
                                                <p:cond delay="0"/>
                                              </p:stCondLst>
                                            </p:cTn>
                                            <p:tgtEl>
                                              <p:spTgt spid="187"/>
                                            </p:tgtEl>
                                            <p:attrNameLst>
                                              <p:attrName>style.visibility</p:attrName>
                                            </p:attrNameLst>
                                          </p:cBhvr>
                                          <p:to>
                                            <p:strVal val="visible"/>
                                          </p:to>
                                        </p:set>
                                        <p:anim calcmode="lin" valueType="num">
                                          <p:cBhvr additive="base">
                                            <p:cTn id="50" dur="500" fill="hold"/>
                                            <p:tgtEl>
                                              <p:spTgt spid="187"/>
                                            </p:tgtEl>
                                            <p:attrNameLst>
                                              <p:attrName>ppt_x</p:attrName>
                                            </p:attrNameLst>
                                          </p:cBhvr>
                                          <p:tavLst>
                                            <p:tav tm="0">
                                              <p:val>
                                                <p:strVal val="0-#ppt_w/2"/>
                                              </p:val>
                                            </p:tav>
                                            <p:tav tm="100000">
                                              <p:val>
                                                <p:strVal val="#ppt_x"/>
                                              </p:val>
                                            </p:tav>
                                          </p:tavLst>
                                        </p:anim>
                                        <p:anim calcmode="lin" valueType="num">
                                          <p:cBhvr additive="base">
                                            <p:cTn id="51" dur="500" fill="hold"/>
                                            <p:tgtEl>
                                              <p:spTgt spid="187"/>
                                            </p:tgtEl>
                                            <p:attrNameLst>
                                              <p:attrName>ppt_y</p:attrName>
                                            </p:attrNameLst>
                                          </p:cBhvr>
                                          <p:tavLst>
                                            <p:tav tm="0">
                                              <p:val>
                                                <p:strVal val="0-#ppt_h/2"/>
                                              </p:val>
                                            </p:tav>
                                            <p:tav tm="100000">
                                              <p:val>
                                                <p:strVal val="#ppt_y"/>
                                              </p:val>
                                            </p:tav>
                                          </p:tavLst>
                                        </p:anim>
                                      </p:childTnLst>
                                    </p:cTn>
                                  </p:par>
                                </p:childTnLst>
                              </p:cTn>
                            </p:par>
                            <p:par>
                              <p:cTn id="52" fill="hold">
                                <p:stCondLst>
                                  <p:cond delay="5000"/>
                                </p:stCondLst>
                                <p:childTnLst>
                                  <p:par>
                                    <p:cTn id="53" presetID="2" presetClass="entr" presetSubtype="9" fill="hold" nodeType="afterEffect">
                                      <p:stCondLst>
                                        <p:cond delay="0"/>
                                      </p:stCondLst>
                                      <p:childTnLst>
                                        <p:set>
                                          <p:cBhvr>
                                            <p:cTn id="54" dur="1" fill="hold">
                                              <p:stCondLst>
                                                <p:cond delay="0"/>
                                              </p:stCondLst>
                                            </p:cTn>
                                            <p:tgtEl>
                                              <p:spTgt spid="192"/>
                                            </p:tgtEl>
                                            <p:attrNameLst>
                                              <p:attrName>style.visibility</p:attrName>
                                            </p:attrNameLst>
                                          </p:cBhvr>
                                          <p:to>
                                            <p:strVal val="visible"/>
                                          </p:to>
                                        </p:set>
                                        <p:anim calcmode="lin" valueType="num">
                                          <p:cBhvr additive="base">
                                            <p:cTn id="55" dur="500" fill="hold"/>
                                            <p:tgtEl>
                                              <p:spTgt spid="192"/>
                                            </p:tgtEl>
                                            <p:attrNameLst>
                                              <p:attrName>ppt_x</p:attrName>
                                            </p:attrNameLst>
                                          </p:cBhvr>
                                          <p:tavLst>
                                            <p:tav tm="0">
                                              <p:val>
                                                <p:strVal val="0-#ppt_w/2"/>
                                              </p:val>
                                            </p:tav>
                                            <p:tav tm="100000">
                                              <p:val>
                                                <p:strVal val="#ppt_x"/>
                                              </p:val>
                                            </p:tav>
                                          </p:tavLst>
                                        </p:anim>
                                        <p:anim calcmode="lin" valueType="num">
                                          <p:cBhvr additive="base">
                                            <p:cTn id="56" dur="500" fill="hold"/>
                                            <p:tgtEl>
                                              <p:spTgt spid="192"/>
                                            </p:tgtEl>
                                            <p:attrNameLst>
                                              <p:attrName>ppt_y</p:attrName>
                                            </p:attrNameLst>
                                          </p:cBhvr>
                                          <p:tavLst>
                                            <p:tav tm="0">
                                              <p:val>
                                                <p:strVal val="0-#ppt_h/2"/>
                                              </p:val>
                                            </p:tav>
                                            <p:tav tm="100000">
                                              <p:val>
                                                <p:strVal val="#ppt_y"/>
                                              </p:val>
                                            </p:tav>
                                          </p:tavLst>
                                        </p:anim>
                                      </p:childTnLst>
                                    </p:cTn>
                                  </p:par>
                                </p:childTnLst>
                              </p:cTn>
                            </p:par>
                            <p:par>
                              <p:cTn id="57" fill="hold">
                                <p:stCondLst>
                                  <p:cond delay="5500"/>
                                </p:stCondLst>
                                <p:childTnLst>
                                  <p:par>
                                    <p:cTn id="58" presetID="2" presetClass="entr" presetSubtype="9" fill="hold" nodeType="afterEffect">
                                      <p:stCondLst>
                                        <p:cond delay="0"/>
                                      </p:stCondLst>
                                      <p:childTnLst>
                                        <p:set>
                                          <p:cBhvr>
                                            <p:cTn id="59" dur="1" fill="hold">
                                              <p:stCondLst>
                                                <p:cond delay="0"/>
                                              </p:stCondLst>
                                            </p:cTn>
                                            <p:tgtEl>
                                              <p:spTgt spid="197"/>
                                            </p:tgtEl>
                                            <p:attrNameLst>
                                              <p:attrName>style.visibility</p:attrName>
                                            </p:attrNameLst>
                                          </p:cBhvr>
                                          <p:to>
                                            <p:strVal val="visible"/>
                                          </p:to>
                                        </p:set>
                                        <p:anim calcmode="lin" valueType="num">
                                          <p:cBhvr additive="base">
                                            <p:cTn id="60" dur="500" fill="hold"/>
                                            <p:tgtEl>
                                              <p:spTgt spid="197"/>
                                            </p:tgtEl>
                                            <p:attrNameLst>
                                              <p:attrName>ppt_x</p:attrName>
                                            </p:attrNameLst>
                                          </p:cBhvr>
                                          <p:tavLst>
                                            <p:tav tm="0">
                                              <p:val>
                                                <p:strVal val="0-#ppt_w/2"/>
                                              </p:val>
                                            </p:tav>
                                            <p:tav tm="100000">
                                              <p:val>
                                                <p:strVal val="#ppt_x"/>
                                              </p:val>
                                            </p:tav>
                                          </p:tavLst>
                                        </p:anim>
                                        <p:anim calcmode="lin" valueType="num">
                                          <p:cBhvr additive="base">
                                            <p:cTn id="61" dur="500" fill="hold"/>
                                            <p:tgtEl>
                                              <p:spTgt spid="197"/>
                                            </p:tgtEl>
                                            <p:attrNameLst>
                                              <p:attrName>ppt_y</p:attrName>
                                            </p:attrNameLst>
                                          </p:cBhvr>
                                          <p:tavLst>
                                            <p:tav tm="0">
                                              <p:val>
                                                <p:strVal val="0-#ppt_h/2"/>
                                              </p:val>
                                            </p:tav>
                                            <p:tav tm="100000">
                                              <p:val>
                                                <p:strVal val="#ppt_y"/>
                                              </p:val>
                                            </p:tav>
                                          </p:tavLst>
                                        </p:anim>
                                      </p:childTnLst>
                                    </p:cTn>
                                  </p:par>
                                </p:childTnLst>
                              </p:cTn>
                            </p:par>
                            <p:par>
                              <p:cTn id="62" fill="hold">
                                <p:stCondLst>
                                  <p:cond delay="6000"/>
                                </p:stCondLst>
                                <p:childTnLst>
                                  <p:par>
                                    <p:cTn id="63" presetID="2" presetClass="entr" presetSubtype="9" fill="hold" nodeType="afterEffect">
                                      <p:stCondLst>
                                        <p:cond delay="0"/>
                                      </p:stCondLst>
                                      <p:childTnLst>
                                        <p:set>
                                          <p:cBhvr>
                                            <p:cTn id="64" dur="1" fill="hold">
                                              <p:stCondLst>
                                                <p:cond delay="0"/>
                                              </p:stCondLst>
                                            </p:cTn>
                                            <p:tgtEl>
                                              <p:spTgt spid="202"/>
                                            </p:tgtEl>
                                            <p:attrNameLst>
                                              <p:attrName>style.visibility</p:attrName>
                                            </p:attrNameLst>
                                          </p:cBhvr>
                                          <p:to>
                                            <p:strVal val="visible"/>
                                          </p:to>
                                        </p:set>
                                        <p:anim calcmode="lin" valueType="num">
                                          <p:cBhvr additive="base">
                                            <p:cTn id="65" dur="1000" fill="hold"/>
                                            <p:tgtEl>
                                              <p:spTgt spid="202"/>
                                            </p:tgtEl>
                                            <p:attrNameLst>
                                              <p:attrName>ppt_x</p:attrName>
                                            </p:attrNameLst>
                                          </p:cBhvr>
                                          <p:tavLst>
                                            <p:tav tm="0">
                                              <p:val>
                                                <p:strVal val="0-#ppt_w/2"/>
                                              </p:val>
                                            </p:tav>
                                            <p:tav tm="100000">
                                              <p:val>
                                                <p:strVal val="#ppt_x"/>
                                              </p:val>
                                            </p:tav>
                                          </p:tavLst>
                                        </p:anim>
                                        <p:anim calcmode="lin" valueType="num">
                                          <p:cBhvr additive="base">
                                            <p:cTn id="66" dur="1000" fill="hold"/>
                                            <p:tgtEl>
                                              <p:spTgt spid="202"/>
                                            </p:tgtEl>
                                            <p:attrNameLst>
                                              <p:attrName>ppt_y</p:attrName>
                                            </p:attrNameLst>
                                          </p:cBhvr>
                                          <p:tavLst>
                                            <p:tav tm="0">
                                              <p:val>
                                                <p:strVal val="0-#ppt_h/2"/>
                                              </p:val>
                                            </p:tav>
                                            <p:tav tm="100000">
                                              <p:val>
                                                <p:strVal val="#ppt_y"/>
                                              </p:val>
                                            </p:tav>
                                          </p:tavLst>
                                        </p:anim>
                                      </p:childTnLst>
                                    </p:cTn>
                                  </p:par>
                                </p:childTnLst>
                              </p:cTn>
                            </p:par>
                            <p:par>
                              <p:cTn id="67" fill="hold">
                                <p:stCondLst>
                                  <p:cond delay="7000"/>
                                </p:stCondLst>
                                <p:childTnLst>
                                  <p:par>
                                    <p:cTn id="68" presetID="14" presetClass="entr" presetSubtype="10" fill="hold" nodeType="afterEffect">
                                      <p:stCondLst>
                                        <p:cond delay="0"/>
                                      </p:stCondLst>
                                      <p:childTnLst>
                                        <p:set>
                                          <p:cBhvr>
                                            <p:cTn id="69" dur="1" fill="hold">
                                              <p:stCondLst>
                                                <p:cond delay="0"/>
                                              </p:stCondLst>
                                            </p:cTn>
                                            <p:tgtEl>
                                              <p:spTgt spid="207"/>
                                            </p:tgtEl>
                                            <p:attrNameLst>
                                              <p:attrName>style.visibility</p:attrName>
                                            </p:attrNameLst>
                                          </p:cBhvr>
                                          <p:to>
                                            <p:strVal val="visible"/>
                                          </p:to>
                                        </p:set>
                                        <p:animEffect transition="in" filter="randombar(horizontal)">
                                          <p:cBhvr>
                                            <p:cTn id="70" dur="500"/>
                                            <p:tgtEl>
                                              <p:spTgt spid="207"/>
                                            </p:tgtEl>
                                          </p:cBhvr>
                                        </p:animEffect>
                                      </p:childTnLst>
                                    </p:cTn>
                                  </p:par>
                                </p:childTnLst>
                              </p:cTn>
                            </p:par>
                            <p:par>
                              <p:cTn id="71" fill="hold">
                                <p:stCondLst>
                                  <p:cond delay="7500"/>
                                </p:stCondLst>
                                <p:childTnLst>
                                  <p:par>
                                    <p:cTn id="72" presetID="42" presetClass="entr" presetSubtype="0" fill="hold" grpId="0" nodeType="afterEffect">
                                      <p:stCondLst>
                                        <p:cond delay="0"/>
                                      </p:stCondLst>
                                      <p:childTnLst>
                                        <p:set>
                                          <p:cBhvr>
                                            <p:cTn id="73" dur="1" fill="hold">
                                              <p:stCondLst>
                                                <p:cond delay="0"/>
                                              </p:stCondLst>
                                            </p:cTn>
                                            <p:tgtEl>
                                              <p:spTgt spid="210"/>
                                            </p:tgtEl>
                                            <p:attrNameLst>
                                              <p:attrName>style.visibility</p:attrName>
                                            </p:attrNameLst>
                                          </p:cBhvr>
                                          <p:to>
                                            <p:strVal val="visible"/>
                                          </p:to>
                                        </p:set>
                                        <p:animEffect transition="in" filter="fade">
                                          <p:cBhvr>
                                            <p:cTn id="74" dur="1000"/>
                                            <p:tgtEl>
                                              <p:spTgt spid="210"/>
                                            </p:tgtEl>
                                          </p:cBhvr>
                                        </p:animEffect>
                                        <p:anim calcmode="lin" valueType="num">
                                          <p:cBhvr>
                                            <p:cTn id="75" dur="1000" fill="hold"/>
                                            <p:tgtEl>
                                              <p:spTgt spid="210"/>
                                            </p:tgtEl>
                                            <p:attrNameLst>
                                              <p:attrName>ppt_x</p:attrName>
                                            </p:attrNameLst>
                                          </p:cBhvr>
                                          <p:tavLst>
                                            <p:tav tm="0">
                                              <p:val>
                                                <p:strVal val="#ppt_x"/>
                                              </p:val>
                                            </p:tav>
                                            <p:tav tm="100000">
                                              <p:val>
                                                <p:strVal val="#ppt_x"/>
                                              </p:val>
                                            </p:tav>
                                          </p:tavLst>
                                        </p:anim>
                                        <p:anim calcmode="lin" valueType="num">
                                          <p:cBhvr>
                                            <p:cTn id="76" dur="1000" fill="hold"/>
                                            <p:tgtEl>
                                              <p:spTgt spid="210"/>
                                            </p:tgtEl>
                                            <p:attrNameLst>
                                              <p:attrName>ppt_y</p:attrName>
                                            </p:attrNameLst>
                                          </p:cBhvr>
                                          <p:tavLst>
                                            <p:tav tm="0">
                                              <p:val>
                                                <p:strVal val="#ppt_y+.1"/>
                                              </p:val>
                                            </p:tav>
                                            <p:tav tm="100000">
                                              <p:val>
                                                <p:strVal val="#ppt_y"/>
                                              </p:val>
                                            </p:tav>
                                          </p:tavLst>
                                        </p:anim>
                                      </p:childTnLst>
                                    </p:cTn>
                                  </p:par>
                                </p:childTnLst>
                              </p:cTn>
                            </p:par>
                            <p:par>
                              <p:cTn id="77" fill="hold">
                                <p:stCondLst>
                                  <p:cond delay="8500"/>
                                </p:stCondLst>
                                <p:childTnLst>
                                  <p:par>
                                    <p:cTn id="78" presetID="56" presetClass="entr" presetSubtype="0" fill="hold" grpId="0" nodeType="afterEffect">
                                      <p:stCondLst>
                                        <p:cond delay="0"/>
                                      </p:stCondLst>
                                      <p:iterate type="lt">
                                        <p:tmPct val="10000"/>
                                      </p:iterate>
                                      <p:childTnLst>
                                        <p:set>
                                          <p:cBhvr>
                                            <p:cTn id="79" dur="1" fill="hold">
                                              <p:stCondLst>
                                                <p:cond delay="0"/>
                                              </p:stCondLst>
                                            </p:cTn>
                                            <p:tgtEl>
                                              <p:spTgt spid="212"/>
                                            </p:tgtEl>
                                            <p:attrNameLst>
                                              <p:attrName>style.visibility</p:attrName>
                                            </p:attrNameLst>
                                          </p:cBhvr>
                                          <p:to>
                                            <p:strVal val="visible"/>
                                          </p:to>
                                        </p:set>
                                        <p:anim by="(-#ppt_w*2)" calcmode="lin" valueType="num">
                                          <p:cBhvr rctx="PPT">
                                            <p:cTn id="80" dur="375" autoRev="1" fill="hold">
                                              <p:stCondLst>
                                                <p:cond delay="0"/>
                                              </p:stCondLst>
                                            </p:cTn>
                                            <p:tgtEl>
                                              <p:spTgt spid="212"/>
                                            </p:tgtEl>
                                            <p:attrNameLst>
                                              <p:attrName>ppt_w</p:attrName>
                                            </p:attrNameLst>
                                          </p:cBhvr>
                                        </p:anim>
                                        <p:anim by="(#ppt_w*0.50)" calcmode="lin" valueType="num">
                                          <p:cBhvr>
                                            <p:cTn id="81" dur="375" decel="50000" autoRev="1" fill="hold">
                                              <p:stCondLst>
                                                <p:cond delay="0"/>
                                              </p:stCondLst>
                                            </p:cTn>
                                            <p:tgtEl>
                                              <p:spTgt spid="212"/>
                                            </p:tgtEl>
                                            <p:attrNameLst>
                                              <p:attrName>ppt_x</p:attrName>
                                            </p:attrNameLst>
                                          </p:cBhvr>
                                        </p:anim>
                                        <p:anim from="(-#ppt_h/2)" to="(#ppt_y)" calcmode="lin" valueType="num">
                                          <p:cBhvr>
                                            <p:cTn id="82" dur="750" fill="hold">
                                              <p:stCondLst>
                                                <p:cond delay="0"/>
                                              </p:stCondLst>
                                            </p:cTn>
                                            <p:tgtEl>
                                              <p:spTgt spid="212"/>
                                            </p:tgtEl>
                                            <p:attrNameLst>
                                              <p:attrName>ppt_y</p:attrName>
                                            </p:attrNameLst>
                                          </p:cBhvr>
                                        </p:anim>
                                        <p:animRot by="21600000">
                                          <p:cBhvr>
                                            <p:cTn id="83" dur="750" fill="hold">
                                              <p:stCondLst>
                                                <p:cond delay="0"/>
                                              </p:stCondLst>
                                            </p:cTn>
                                            <p:tgtEl>
                                              <p:spTgt spid="21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 grpId="0"/>
          <p:bldP spid="212" grpId="0"/>
        </p:bldLst>
      </p:timing>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cstate="screen"/>
          <a:srcRect r="16536" b="29277"/>
          <a:stretch>
            <a:fillRect/>
          </a:stretch>
        </p:blipFill>
        <p:spPr>
          <a:xfrm>
            <a:off x="-77953" y="-46159"/>
            <a:ext cx="2643354" cy="2192459"/>
          </a:xfrm>
          <a:prstGeom prst="rect">
            <a:avLst/>
          </a:prstGeom>
        </p:spPr>
      </p:pic>
      <p:pic>
        <p:nvPicPr>
          <p:cNvPr id="6" name="图片 5"/>
          <p:cNvPicPr>
            <a:picLocks noChangeAspect="1"/>
          </p:cNvPicPr>
          <p:nvPr/>
        </p:nvPicPr>
        <p:blipFill>
          <a:blip r:embed="rId2" cstate="screen"/>
          <a:stretch>
            <a:fillRect/>
          </a:stretch>
        </p:blipFill>
        <p:spPr>
          <a:xfrm flipH="1" flipV="1">
            <a:off x="9157954" y="3869632"/>
            <a:ext cx="3092244" cy="3026849"/>
          </a:xfrm>
          <a:prstGeom prst="rect">
            <a:avLst/>
          </a:prstGeom>
        </p:spPr>
      </p:pic>
      <p:sp>
        <p:nvSpPr>
          <p:cNvPr id="7" name="圆角矩形 6"/>
          <p:cNvSpPr/>
          <p:nvPr/>
        </p:nvSpPr>
        <p:spPr>
          <a:xfrm>
            <a:off x="1095417" y="1050070"/>
            <a:ext cx="9969500" cy="5031486"/>
          </a:xfrm>
          <a:prstGeom prst="roundRect">
            <a:avLst/>
          </a:prstGeom>
          <a:ln w="57150">
            <a:prstDash val="solid"/>
          </a:ln>
        </p:spPr>
        <p:style>
          <a:lnRef idx="2">
            <a:schemeClr val="accent4"/>
          </a:lnRef>
          <a:fillRef idx="1">
            <a:schemeClr val="lt1"/>
          </a:fillRef>
          <a:effectRef idx="0">
            <a:schemeClr val="accent4"/>
          </a:effectRef>
          <a:fontRef idx="minor">
            <a:schemeClr val="dk1"/>
          </a:fontRef>
        </p:style>
        <p:txBody>
          <a:bodyPr rtlCol="0" anchor="ctr"/>
          <a:lstStyle/>
          <a:p>
            <a:pPr algn="ctr"/>
            <a:endParaRPr lang="zh-CN" altLang="en-US"/>
          </a:p>
        </p:txBody>
      </p:sp>
      <p:sp>
        <p:nvSpPr>
          <p:cNvPr id="9" name="TextBox 504"/>
          <p:cNvSpPr txBox="1"/>
          <p:nvPr/>
        </p:nvSpPr>
        <p:spPr>
          <a:xfrm>
            <a:off x="1752600" y="1676555"/>
            <a:ext cx="8674100" cy="3933384"/>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lang="en-US" altLang="zh-CN" sz="2400" dirty="0"/>
              <a:t>6.“</a:t>
            </a:r>
            <a:r>
              <a:rPr lang="zh-CN" altLang="en-US" sz="2400" dirty="0"/>
              <a:t>业绩成果条件”。</a:t>
            </a:r>
            <a:endParaRPr lang="zh-CN" altLang="en-US" sz="2400" dirty="0"/>
          </a:p>
          <a:p>
            <a:r>
              <a:rPr lang="zh-CN" altLang="en-US" sz="2400" dirty="0"/>
              <a:t>（</a:t>
            </a:r>
            <a:r>
              <a:rPr lang="en-US" altLang="zh-CN" sz="2400" dirty="0"/>
              <a:t>1</a:t>
            </a:r>
            <a:r>
              <a:rPr lang="zh-CN" altLang="en-US" sz="2400" dirty="0"/>
              <a:t>）“积极实施素质教育”与“教育教学效果显著”</a:t>
            </a:r>
            <a:r>
              <a:rPr lang="en-US" altLang="zh-CN" sz="2400" dirty="0"/>
              <a:t>2</a:t>
            </a:r>
            <a:r>
              <a:rPr lang="zh-CN" altLang="en-US" sz="2400" dirty="0"/>
              <a:t>个版块，与现行评审条件基本一致，不作修改</a:t>
            </a:r>
            <a:r>
              <a:rPr lang="zh-CN" altLang="en-US" sz="2400" dirty="0" smtClean="0"/>
              <a:t>。</a:t>
            </a:r>
            <a:endParaRPr lang="en-US" altLang="zh-CN" sz="2400" dirty="0" smtClean="0"/>
          </a:p>
          <a:p>
            <a:endParaRPr lang="zh-CN" altLang="en-US" sz="2400" dirty="0"/>
          </a:p>
          <a:p>
            <a:r>
              <a:rPr lang="zh-CN" altLang="en-US" sz="2400" dirty="0"/>
              <a:t>（</a:t>
            </a:r>
            <a:r>
              <a:rPr lang="en-US" altLang="zh-CN" sz="2400" dirty="0"/>
              <a:t>2</a:t>
            </a:r>
            <a:r>
              <a:rPr lang="zh-CN" altLang="en-US" sz="2400" dirty="0"/>
              <a:t>）“教育教学研究能力强”版块。一是降低对教师参与课题研究的要求；二是区分城市教师与乡村教师对参与课题研究的要求，对乡村教师的考核主要集中在教书育人这个主题，对参与课题研究不做硬性要求。</a:t>
            </a:r>
            <a:endParaRPr lang="zh-CN" altLang="en-US" sz="2400" dirty="0"/>
          </a:p>
        </p:txBody>
      </p:sp>
      <p:sp>
        <p:nvSpPr>
          <p:cNvPr id="10" name="前言"/>
          <p:cNvSpPr>
            <a:spLocks noChangeArrowheads="1"/>
          </p:cNvSpPr>
          <p:nvPr/>
        </p:nvSpPr>
        <p:spPr bwMode="auto">
          <a:xfrm>
            <a:off x="3764504" y="133614"/>
            <a:ext cx="4862854" cy="738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912" tIns="60956" rIns="121912" bIns="6095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spcBef>
                <a:spcPct val="0"/>
              </a:spcBef>
              <a:buNone/>
            </a:pPr>
            <a:r>
              <a:rPr lang="zh-CN" altLang="en-US" sz="4000" b="1" dirty="0">
                <a:solidFill>
                  <a:srgbClr val="FF0000"/>
                </a:solidFill>
              </a:rPr>
              <a:t>主要修订内容及说明</a:t>
            </a:r>
            <a:endParaRPr lang="zh-CN" altLang="en-US" sz="4000" dirty="0">
              <a:solidFill>
                <a:srgbClr val="585858"/>
              </a:solidFill>
              <a:latin typeface="Impact MT Std" pitchFamily="34" charset="0"/>
              <a:sym typeface="Impact" panose="020B080603090205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250" fill="hold"/>
                                        <p:tgtEl>
                                          <p:spTgt spid="6"/>
                                        </p:tgtEl>
                                        <p:attrNameLst>
                                          <p:attrName>ppt_w</p:attrName>
                                        </p:attrNameLst>
                                      </p:cBhvr>
                                      <p:tavLst>
                                        <p:tav tm="0">
                                          <p:val>
                                            <p:fltVal val="0"/>
                                          </p:val>
                                        </p:tav>
                                        <p:tav tm="100000">
                                          <p:val>
                                            <p:strVal val="#ppt_w"/>
                                          </p:val>
                                        </p:tav>
                                      </p:tavLst>
                                    </p:anim>
                                    <p:anim calcmode="lin" valueType="num">
                                      <p:cBhvr>
                                        <p:cTn id="8" dur="1250" fill="hold"/>
                                        <p:tgtEl>
                                          <p:spTgt spid="6"/>
                                        </p:tgtEl>
                                        <p:attrNameLst>
                                          <p:attrName>ppt_h</p:attrName>
                                        </p:attrNameLst>
                                      </p:cBhvr>
                                      <p:tavLst>
                                        <p:tav tm="0">
                                          <p:val>
                                            <p:fltVal val="0"/>
                                          </p:val>
                                        </p:tav>
                                        <p:tav tm="100000">
                                          <p:val>
                                            <p:strVal val="#ppt_h"/>
                                          </p:val>
                                        </p:tav>
                                      </p:tavLst>
                                    </p:anim>
                                    <p:animEffect transition="in" filter="fade">
                                      <p:cBhvr>
                                        <p:cTn id="9" dur="1250"/>
                                        <p:tgtEl>
                                          <p:spTgt spid="6"/>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250" fill="hold"/>
                                        <p:tgtEl>
                                          <p:spTgt spid="5"/>
                                        </p:tgtEl>
                                        <p:attrNameLst>
                                          <p:attrName>ppt_w</p:attrName>
                                        </p:attrNameLst>
                                      </p:cBhvr>
                                      <p:tavLst>
                                        <p:tav tm="0">
                                          <p:val>
                                            <p:fltVal val="0"/>
                                          </p:val>
                                        </p:tav>
                                        <p:tav tm="100000">
                                          <p:val>
                                            <p:strVal val="#ppt_w"/>
                                          </p:val>
                                        </p:tav>
                                      </p:tavLst>
                                    </p:anim>
                                    <p:anim calcmode="lin" valueType="num">
                                      <p:cBhvr>
                                        <p:cTn id="13" dur="1250" fill="hold"/>
                                        <p:tgtEl>
                                          <p:spTgt spid="5"/>
                                        </p:tgtEl>
                                        <p:attrNameLst>
                                          <p:attrName>ppt_h</p:attrName>
                                        </p:attrNameLst>
                                      </p:cBhvr>
                                      <p:tavLst>
                                        <p:tav tm="0">
                                          <p:val>
                                            <p:fltVal val="0"/>
                                          </p:val>
                                        </p:tav>
                                        <p:tav tm="100000">
                                          <p:val>
                                            <p:strVal val="#ppt_h"/>
                                          </p:val>
                                        </p:tav>
                                      </p:tavLst>
                                    </p:anim>
                                    <p:animEffect transition="in" filter="fade">
                                      <p:cBhvr>
                                        <p:cTn id="14" dur="1250"/>
                                        <p:tgtEl>
                                          <p:spTgt spid="5"/>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1"/>
                                          </p:val>
                                        </p:tav>
                                        <p:tav tm="100000">
                                          <p:val>
                                            <p:strVal val="#ppt_y"/>
                                          </p:val>
                                        </p:tav>
                                      </p:tavLst>
                                    </p:anim>
                                  </p:childTnLst>
                                </p:cTn>
                              </p:par>
                              <p:par>
                                <p:cTn id="21" presetID="10" presetClass="entr" presetSubtype="0" fill="hold" grpId="0" nodeType="withEffect">
                                  <p:stCondLst>
                                    <p:cond delay="1000"/>
                                  </p:stCondLst>
                                  <p:iterate type="lt">
                                    <p:tmPct val="10000"/>
                                  </p:iterate>
                                  <p:childTnLst>
                                    <p:set>
                                      <p:cBhvr>
                                        <p:cTn id="22" dur="1" fill="hold">
                                          <p:stCondLst>
                                            <p:cond delay="0"/>
                                          </p:stCondLst>
                                        </p:cTn>
                                        <p:tgtEl>
                                          <p:spTgt spid="9"/>
                                        </p:tgtEl>
                                        <p:attrNameLst>
                                          <p:attrName>style.visibility</p:attrName>
                                        </p:attrNameLst>
                                      </p:cBhvr>
                                      <p:to>
                                        <p:strVal val="visible"/>
                                      </p:to>
                                    </p:set>
                                    <p:animEffect transition="in" filter="fade">
                                      <p:cBhvr>
                                        <p:cTn id="23" dur="100"/>
                                        <p:tgtEl>
                                          <p:spTgt spid="9"/>
                                        </p:tgtEl>
                                      </p:cBhvr>
                                    </p:animEffect>
                                  </p:childTnLst>
                                </p:cTn>
                              </p:par>
                              <p:par>
                                <p:cTn id="24" presetID="22" presetClass="entr" presetSubtype="8" fill="hold" grpId="0" nodeType="withEffect">
                                  <p:stCondLst>
                                    <p:cond delay="250"/>
                                  </p:stCondLst>
                                  <p:childTnLst>
                                    <p:set>
                                      <p:cBhvr>
                                        <p:cTn id="25" dur="1" fill="hold">
                                          <p:stCondLst>
                                            <p:cond delay="0"/>
                                          </p:stCondLst>
                                        </p:cTn>
                                        <p:tgtEl>
                                          <p:spTgt spid="10"/>
                                        </p:tgtEl>
                                        <p:attrNameLst>
                                          <p:attrName>style.visibility</p:attrName>
                                        </p:attrNameLst>
                                      </p:cBhvr>
                                      <p:to>
                                        <p:strVal val="visible"/>
                                      </p:to>
                                    </p:set>
                                    <p:animEffect transition="in" filter="wipe(left)">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cstate="screen"/>
          <a:srcRect r="16536" b="29277"/>
          <a:stretch>
            <a:fillRect/>
          </a:stretch>
        </p:blipFill>
        <p:spPr>
          <a:xfrm>
            <a:off x="-77953" y="-46159"/>
            <a:ext cx="2643354" cy="2192459"/>
          </a:xfrm>
          <a:prstGeom prst="rect">
            <a:avLst/>
          </a:prstGeom>
        </p:spPr>
      </p:pic>
      <p:pic>
        <p:nvPicPr>
          <p:cNvPr id="6" name="图片 5"/>
          <p:cNvPicPr>
            <a:picLocks noChangeAspect="1"/>
          </p:cNvPicPr>
          <p:nvPr/>
        </p:nvPicPr>
        <p:blipFill>
          <a:blip r:embed="rId2" cstate="screen"/>
          <a:stretch>
            <a:fillRect/>
          </a:stretch>
        </p:blipFill>
        <p:spPr>
          <a:xfrm flipH="1" flipV="1">
            <a:off x="9157954" y="3869632"/>
            <a:ext cx="3092244" cy="3026849"/>
          </a:xfrm>
          <a:prstGeom prst="rect">
            <a:avLst/>
          </a:prstGeom>
        </p:spPr>
      </p:pic>
      <p:sp>
        <p:nvSpPr>
          <p:cNvPr id="7" name="圆角矩形 6"/>
          <p:cNvSpPr/>
          <p:nvPr/>
        </p:nvSpPr>
        <p:spPr>
          <a:xfrm>
            <a:off x="1095417" y="1050070"/>
            <a:ext cx="9969500" cy="5031486"/>
          </a:xfrm>
          <a:prstGeom prst="roundRect">
            <a:avLst/>
          </a:prstGeom>
          <a:ln w="57150">
            <a:prstDash val="solid"/>
          </a:ln>
        </p:spPr>
        <p:style>
          <a:lnRef idx="2">
            <a:schemeClr val="accent4"/>
          </a:lnRef>
          <a:fillRef idx="1">
            <a:schemeClr val="lt1"/>
          </a:fillRef>
          <a:effectRef idx="0">
            <a:schemeClr val="accent4"/>
          </a:effectRef>
          <a:fontRef idx="minor">
            <a:schemeClr val="dk1"/>
          </a:fontRef>
        </p:style>
        <p:txBody>
          <a:bodyPr rtlCol="0" anchor="ctr"/>
          <a:lstStyle/>
          <a:p>
            <a:pPr algn="ctr"/>
            <a:endParaRPr lang="zh-CN" altLang="en-US"/>
          </a:p>
        </p:txBody>
      </p:sp>
      <p:sp>
        <p:nvSpPr>
          <p:cNvPr id="9" name="TextBox 504"/>
          <p:cNvSpPr txBox="1"/>
          <p:nvPr/>
        </p:nvSpPr>
        <p:spPr>
          <a:xfrm>
            <a:off x="1408825" y="1839186"/>
            <a:ext cx="9119476" cy="3453253"/>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lang="en-US" altLang="zh-CN" sz="2400" dirty="0"/>
              <a:t>7.“</a:t>
            </a:r>
            <a:r>
              <a:rPr lang="zh-CN" altLang="en-US" sz="2400" dirty="0"/>
              <a:t>论文、著作条件”</a:t>
            </a:r>
            <a:r>
              <a:rPr lang="zh-CN" altLang="en-US" sz="2400" dirty="0" smtClean="0"/>
              <a:t>。</a:t>
            </a:r>
            <a:endParaRPr lang="en-US" altLang="zh-CN" sz="2400" dirty="0" smtClean="0"/>
          </a:p>
          <a:p>
            <a:endParaRPr lang="zh-CN" altLang="en-US" sz="2400" dirty="0"/>
          </a:p>
          <a:p>
            <a:r>
              <a:rPr lang="zh-CN" altLang="en-US" sz="2400" dirty="0"/>
              <a:t>（</a:t>
            </a:r>
            <a:r>
              <a:rPr lang="en-US" altLang="zh-CN" sz="2400" dirty="0"/>
              <a:t>1</a:t>
            </a:r>
            <a:r>
              <a:rPr lang="zh-CN" altLang="en-US" sz="2400" dirty="0"/>
              <a:t>）降低了论文条件门槛，减少论文的数量要求，同时对乡村教师不做论文发表的要求</a:t>
            </a:r>
            <a:r>
              <a:rPr lang="zh-CN" altLang="en-US" sz="2400" dirty="0" smtClean="0"/>
              <a:t>。</a:t>
            </a:r>
            <a:endParaRPr lang="en-US" altLang="zh-CN" sz="2400" dirty="0" smtClean="0"/>
          </a:p>
          <a:p>
            <a:endParaRPr lang="zh-CN" altLang="en-US" sz="2400" dirty="0"/>
          </a:p>
          <a:p>
            <a:r>
              <a:rPr lang="zh-CN" altLang="en-US" sz="2400" dirty="0"/>
              <a:t>（</a:t>
            </a:r>
            <a:r>
              <a:rPr lang="en-US" altLang="zh-CN" sz="2400" dirty="0"/>
              <a:t>2</a:t>
            </a:r>
            <a:r>
              <a:rPr lang="zh-CN" altLang="en-US" sz="2400" dirty="0"/>
              <a:t>）新增“代表性成果”评审条件，鼓励广大中小学教师潜心钻研，弱化论文在中小学职称评审中的权重。</a:t>
            </a:r>
            <a:endParaRPr lang="zh-CN" altLang="en-US" sz="2400" dirty="0"/>
          </a:p>
        </p:txBody>
      </p:sp>
      <p:sp>
        <p:nvSpPr>
          <p:cNvPr id="10" name="前言"/>
          <p:cNvSpPr>
            <a:spLocks noChangeArrowheads="1"/>
          </p:cNvSpPr>
          <p:nvPr/>
        </p:nvSpPr>
        <p:spPr bwMode="auto">
          <a:xfrm>
            <a:off x="3764506" y="197114"/>
            <a:ext cx="4862854" cy="738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912" tIns="60956" rIns="121912" bIns="6095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spcBef>
                <a:spcPct val="0"/>
              </a:spcBef>
              <a:buNone/>
            </a:pPr>
            <a:r>
              <a:rPr lang="zh-CN" altLang="en-US" sz="4000" b="1" dirty="0">
                <a:solidFill>
                  <a:srgbClr val="FF0000"/>
                </a:solidFill>
              </a:rPr>
              <a:t>主要修订内容及说明</a:t>
            </a:r>
            <a:endParaRPr lang="zh-CN" altLang="en-US" sz="4000" dirty="0">
              <a:solidFill>
                <a:srgbClr val="585858"/>
              </a:solidFill>
              <a:latin typeface="Impact MT Std" pitchFamily="34" charset="0"/>
              <a:sym typeface="Impact" panose="020B080603090205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250" fill="hold"/>
                                        <p:tgtEl>
                                          <p:spTgt spid="6"/>
                                        </p:tgtEl>
                                        <p:attrNameLst>
                                          <p:attrName>ppt_w</p:attrName>
                                        </p:attrNameLst>
                                      </p:cBhvr>
                                      <p:tavLst>
                                        <p:tav tm="0">
                                          <p:val>
                                            <p:fltVal val="0"/>
                                          </p:val>
                                        </p:tav>
                                        <p:tav tm="100000">
                                          <p:val>
                                            <p:strVal val="#ppt_w"/>
                                          </p:val>
                                        </p:tav>
                                      </p:tavLst>
                                    </p:anim>
                                    <p:anim calcmode="lin" valueType="num">
                                      <p:cBhvr>
                                        <p:cTn id="8" dur="1250" fill="hold"/>
                                        <p:tgtEl>
                                          <p:spTgt spid="6"/>
                                        </p:tgtEl>
                                        <p:attrNameLst>
                                          <p:attrName>ppt_h</p:attrName>
                                        </p:attrNameLst>
                                      </p:cBhvr>
                                      <p:tavLst>
                                        <p:tav tm="0">
                                          <p:val>
                                            <p:fltVal val="0"/>
                                          </p:val>
                                        </p:tav>
                                        <p:tav tm="100000">
                                          <p:val>
                                            <p:strVal val="#ppt_h"/>
                                          </p:val>
                                        </p:tav>
                                      </p:tavLst>
                                    </p:anim>
                                    <p:animEffect transition="in" filter="fade">
                                      <p:cBhvr>
                                        <p:cTn id="9" dur="1250"/>
                                        <p:tgtEl>
                                          <p:spTgt spid="6"/>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250" fill="hold"/>
                                        <p:tgtEl>
                                          <p:spTgt spid="5"/>
                                        </p:tgtEl>
                                        <p:attrNameLst>
                                          <p:attrName>ppt_w</p:attrName>
                                        </p:attrNameLst>
                                      </p:cBhvr>
                                      <p:tavLst>
                                        <p:tav tm="0">
                                          <p:val>
                                            <p:fltVal val="0"/>
                                          </p:val>
                                        </p:tav>
                                        <p:tav tm="100000">
                                          <p:val>
                                            <p:strVal val="#ppt_w"/>
                                          </p:val>
                                        </p:tav>
                                      </p:tavLst>
                                    </p:anim>
                                    <p:anim calcmode="lin" valueType="num">
                                      <p:cBhvr>
                                        <p:cTn id="13" dur="1250" fill="hold"/>
                                        <p:tgtEl>
                                          <p:spTgt spid="5"/>
                                        </p:tgtEl>
                                        <p:attrNameLst>
                                          <p:attrName>ppt_h</p:attrName>
                                        </p:attrNameLst>
                                      </p:cBhvr>
                                      <p:tavLst>
                                        <p:tav tm="0">
                                          <p:val>
                                            <p:fltVal val="0"/>
                                          </p:val>
                                        </p:tav>
                                        <p:tav tm="100000">
                                          <p:val>
                                            <p:strVal val="#ppt_h"/>
                                          </p:val>
                                        </p:tav>
                                      </p:tavLst>
                                    </p:anim>
                                    <p:animEffect transition="in" filter="fade">
                                      <p:cBhvr>
                                        <p:cTn id="14" dur="1250"/>
                                        <p:tgtEl>
                                          <p:spTgt spid="5"/>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1"/>
                                          </p:val>
                                        </p:tav>
                                        <p:tav tm="100000">
                                          <p:val>
                                            <p:strVal val="#ppt_y"/>
                                          </p:val>
                                        </p:tav>
                                      </p:tavLst>
                                    </p:anim>
                                  </p:childTnLst>
                                </p:cTn>
                              </p:par>
                              <p:par>
                                <p:cTn id="21" presetID="10" presetClass="entr" presetSubtype="0" fill="hold" grpId="0" nodeType="withEffect">
                                  <p:stCondLst>
                                    <p:cond delay="1000"/>
                                  </p:stCondLst>
                                  <p:iterate type="lt">
                                    <p:tmPct val="10000"/>
                                  </p:iterate>
                                  <p:childTnLst>
                                    <p:set>
                                      <p:cBhvr>
                                        <p:cTn id="22" dur="1" fill="hold">
                                          <p:stCondLst>
                                            <p:cond delay="0"/>
                                          </p:stCondLst>
                                        </p:cTn>
                                        <p:tgtEl>
                                          <p:spTgt spid="9"/>
                                        </p:tgtEl>
                                        <p:attrNameLst>
                                          <p:attrName>style.visibility</p:attrName>
                                        </p:attrNameLst>
                                      </p:cBhvr>
                                      <p:to>
                                        <p:strVal val="visible"/>
                                      </p:to>
                                    </p:set>
                                    <p:animEffect transition="in" filter="fade">
                                      <p:cBhvr>
                                        <p:cTn id="23" dur="100"/>
                                        <p:tgtEl>
                                          <p:spTgt spid="9"/>
                                        </p:tgtEl>
                                      </p:cBhvr>
                                    </p:animEffect>
                                  </p:childTnLst>
                                </p:cTn>
                              </p:par>
                              <p:par>
                                <p:cTn id="24" presetID="22" presetClass="entr" presetSubtype="8" fill="hold" grpId="0" nodeType="withEffect">
                                  <p:stCondLst>
                                    <p:cond delay="250"/>
                                  </p:stCondLst>
                                  <p:childTnLst>
                                    <p:set>
                                      <p:cBhvr>
                                        <p:cTn id="25" dur="1" fill="hold">
                                          <p:stCondLst>
                                            <p:cond delay="0"/>
                                          </p:stCondLst>
                                        </p:cTn>
                                        <p:tgtEl>
                                          <p:spTgt spid="10"/>
                                        </p:tgtEl>
                                        <p:attrNameLst>
                                          <p:attrName>style.visibility</p:attrName>
                                        </p:attrNameLst>
                                      </p:cBhvr>
                                      <p:to>
                                        <p:strVal val="visible"/>
                                      </p:to>
                                    </p:set>
                                    <p:animEffect transition="in" filter="wipe(left)">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cstate="screen"/>
          <a:srcRect r="16536" b="29277"/>
          <a:stretch>
            <a:fillRect/>
          </a:stretch>
        </p:blipFill>
        <p:spPr>
          <a:xfrm>
            <a:off x="-77953" y="-46159"/>
            <a:ext cx="2643354" cy="2192459"/>
          </a:xfrm>
          <a:prstGeom prst="rect">
            <a:avLst/>
          </a:prstGeom>
        </p:spPr>
      </p:pic>
      <p:pic>
        <p:nvPicPr>
          <p:cNvPr id="6" name="图片 5"/>
          <p:cNvPicPr>
            <a:picLocks noChangeAspect="1"/>
          </p:cNvPicPr>
          <p:nvPr/>
        </p:nvPicPr>
        <p:blipFill>
          <a:blip r:embed="rId2" cstate="screen"/>
          <a:stretch>
            <a:fillRect/>
          </a:stretch>
        </p:blipFill>
        <p:spPr>
          <a:xfrm flipH="1" flipV="1">
            <a:off x="9157954" y="3869632"/>
            <a:ext cx="3092244" cy="3026849"/>
          </a:xfrm>
          <a:prstGeom prst="rect">
            <a:avLst/>
          </a:prstGeom>
        </p:spPr>
      </p:pic>
      <p:sp>
        <p:nvSpPr>
          <p:cNvPr id="7" name="圆角矩形 6"/>
          <p:cNvSpPr/>
          <p:nvPr/>
        </p:nvSpPr>
        <p:spPr>
          <a:xfrm>
            <a:off x="1095417" y="1050070"/>
            <a:ext cx="9969500" cy="5031486"/>
          </a:xfrm>
          <a:prstGeom prst="roundRect">
            <a:avLst/>
          </a:prstGeom>
          <a:ln w="57150">
            <a:prstDash val="solid"/>
          </a:ln>
        </p:spPr>
        <p:style>
          <a:lnRef idx="2">
            <a:schemeClr val="accent4"/>
          </a:lnRef>
          <a:fillRef idx="1">
            <a:schemeClr val="lt1"/>
          </a:fillRef>
          <a:effectRef idx="0">
            <a:schemeClr val="accent4"/>
          </a:effectRef>
          <a:fontRef idx="minor">
            <a:schemeClr val="dk1"/>
          </a:fontRef>
        </p:style>
        <p:txBody>
          <a:bodyPr rtlCol="0" anchor="ctr"/>
          <a:lstStyle/>
          <a:p>
            <a:pPr algn="ctr"/>
            <a:endParaRPr lang="zh-CN" altLang="en-US"/>
          </a:p>
        </p:txBody>
      </p:sp>
      <p:sp>
        <p:nvSpPr>
          <p:cNvPr id="9" name="TextBox 504"/>
          <p:cNvSpPr txBox="1"/>
          <p:nvPr/>
        </p:nvSpPr>
        <p:spPr>
          <a:xfrm>
            <a:off x="1676401" y="1142393"/>
            <a:ext cx="9027676" cy="4846840"/>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lang="en-US" altLang="zh-CN" sz="2400" dirty="0"/>
              <a:t>8.“</a:t>
            </a:r>
            <a:r>
              <a:rPr lang="zh-CN" altLang="en-US" sz="2400" dirty="0"/>
              <a:t>破格条件”。</a:t>
            </a:r>
            <a:endParaRPr lang="zh-CN" altLang="en-US" sz="2400" dirty="0"/>
          </a:p>
          <a:p>
            <a:r>
              <a:rPr lang="zh-CN" altLang="en-US" sz="2400" dirty="0"/>
              <a:t>新增了破格条件中对获得省（部）级以上教育教学科研重大成果奖的排名要求。</a:t>
            </a:r>
            <a:endParaRPr lang="zh-CN" altLang="en-US" sz="2400" dirty="0"/>
          </a:p>
          <a:p>
            <a:r>
              <a:rPr lang="en-US" altLang="zh-CN" sz="2400" dirty="0" smtClean="0"/>
              <a:t>9</a:t>
            </a:r>
            <a:r>
              <a:rPr lang="en-US" altLang="zh-CN" sz="2400" dirty="0"/>
              <a:t>.“</a:t>
            </a:r>
            <a:r>
              <a:rPr lang="zh-CN" altLang="en-US" sz="2400" dirty="0"/>
              <a:t>附则”。</a:t>
            </a:r>
            <a:endParaRPr lang="zh-CN" altLang="en-US" sz="2400" dirty="0"/>
          </a:p>
          <a:p>
            <a:r>
              <a:rPr lang="zh-CN" altLang="en-US" sz="2400" dirty="0"/>
              <a:t>（</a:t>
            </a:r>
            <a:r>
              <a:rPr lang="en-US" altLang="zh-CN" sz="2400" dirty="0"/>
              <a:t>1</a:t>
            </a:r>
            <a:r>
              <a:rPr lang="zh-CN" altLang="en-US" sz="2400" dirty="0"/>
              <a:t>）新增高级教师评审方式的说明，鼓励并支持各地根据实际情况采取多种方式对中小学教师进行评价。</a:t>
            </a:r>
            <a:endParaRPr lang="zh-CN" altLang="en-US" sz="2400" dirty="0"/>
          </a:p>
          <a:p>
            <a:r>
              <a:rPr lang="zh-CN" altLang="en-US" sz="2400" dirty="0"/>
              <a:t>（</a:t>
            </a:r>
            <a:r>
              <a:rPr lang="en-US" altLang="zh-CN" sz="2400" dirty="0"/>
              <a:t>2</a:t>
            </a:r>
            <a:r>
              <a:rPr lang="zh-CN" altLang="en-US" sz="2400" dirty="0"/>
              <a:t>）补充了“城市学校”“乡村学校”“乡村教师”等相关名词的特定解释。</a:t>
            </a:r>
            <a:endParaRPr lang="zh-CN" altLang="en-US" sz="2400" dirty="0"/>
          </a:p>
          <a:p>
            <a:r>
              <a:rPr lang="zh-CN" altLang="en-US" sz="2400" dirty="0"/>
              <a:t>（</a:t>
            </a:r>
            <a:r>
              <a:rPr lang="en-US" altLang="zh-CN" sz="2400" dirty="0"/>
              <a:t>3</a:t>
            </a:r>
            <a:r>
              <a:rPr lang="zh-CN" altLang="en-US" sz="2400" dirty="0"/>
              <a:t>）完善了“担任过班主任工作的确认方法”“循环教学”“送教下乡”“周课时”“各级政府奖励”等具体内容。</a:t>
            </a:r>
            <a:endParaRPr lang="zh-CN" altLang="en-US" sz="2400" dirty="0"/>
          </a:p>
        </p:txBody>
      </p:sp>
      <p:sp>
        <p:nvSpPr>
          <p:cNvPr id="10" name="前言"/>
          <p:cNvSpPr>
            <a:spLocks noChangeArrowheads="1"/>
          </p:cNvSpPr>
          <p:nvPr/>
        </p:nvSpPr>
        <p:spPr bwMode="auto">
          <a:xfrm>
            <a:off x="3764505" y="184414"/>
            <a:ext cx="4862854" cy="738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912" tIns="60956" rIns="121912" bIns="6095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spcBef>
                <a:spcPct val="0"/>
              </a:spcBef>
              <a:buNone/>
            </a:pPr>
            <a:r>
              <a:rPr lang="zh-CN" altLang="en-US" sz="4000" b="1" dirty="0">
                <a:solidFill>
                  <a:srgbClr val="FF0000"/>
                </a:solidFill>
              </a:rPr>
              <a:t>主要修订内容及说明</a:t>
            </a:r>
            <a:endParaRPr lang="zh-CN" altLang="en-US" sz="4000" dirty="0">
              <a:solidFill>
                <a:srgbClr val="585858"/>
              </a:solidFill>
              <a:latin typeface="Impact MT Std" pitchFamily="34" charset="0"/>
              <a:sym typeface="Impact" panose="020B080603090205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250" fill="hold"/>
                                        <p:tgtEl>
                                          <p:spTgt spid="6"/>
                                        </p:tgtEl>
                                        <p:attrNameLst>
                                          <p:attrName>ppt_w</p:attrName>
                                        </p:attrNameLst>
                                      </p:cBhvr>
                                      <p:tavLst>
                                        <p:tav tm="0">
                                          <p:val>
                                            <p:fltVal val="0"/>
                                          </p:val>
                                        </p:tav>
                                        <p:tav tm="100000">
                                          <p:val>
                                            <p:strVal val="#ppt_w"/>
                                          </p:val>
                                        </p:tav>
                                      </p:tavLst>
                                    </p:anim>
                                    <p:anim calcmode="lin" valueType="num">
                                      <p:cBhvr>
                                        <p:cTn id="8" dur="1250" fill="hold"/>
                                        <p:tgtEl>
                                          <p:spTgt spid="6"/>
                                        </p:tgtEl>
                                        <p:attrNameLst>
                                          <p:attrName>ppt_h</p:attrName>
                                        </p:attrNameLst>
                                      </p:cBhvr>
                                      <p:tavLst>
                                        <p:tav tm="0">
                                          <p:val>
                                            <p:fltVal val="0"/>
                                          </p:val>
                                        </p:tav>
                                        <p:tav tm="100000">
                                          <p:val>
                                            <p:strVal val="#ppt_h"/>
                                          </p:val>
                                        </p:tav>
                                      </p:tavLst>
                                    </p:anim>
                                    <p:animEffect transition="in" filter="fade">
                                      <p:cBhvr>
                                        <p:cTn id="9" dur="1250"/>
                                        <p:tgtEl>
                                          <p:spTgt spid="6"/>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250" fill="hold"/>
                                        <p:tgtEl>
                                          <p:spTgt spid="5"/>
                                        </p:tgtEl>
                                        <p:attrNameLst>
                                          <p:attrName>ppt_w</p:attrName>
                                        </p:attrNameLst>
                                      </p:cBhvr>
                                      <p:tavLst>
                                        <p:tav tm="0">
                                          <p:val>
                                            <p:fltVal val="0"/>
                                          </p:val>
                                        </p:tav>
                                        <p:tav tm="100000">
                                          <p:val>
                                            <p:strVal val="#ppt_w"/>
                                          </p:val>
                                        </p:tav>
                                      </p:tavLst>
                                    </p:anim>
                                    <p:anim calcmode="lin" valueType="num">
                                      <p:cBhvr>
                                        <p:cTn id="13" dur="1250" fill="hold"/>
                                        <p:tgtEl>
                                          <p:spTgt spid="5"/>
                                        </p:tgtEl>
                                        <p:attrNameLst>
                                          <p:attrName>ppt_h</p:attrName>
                                        </p:attrNameLst>
                                      </p:cBhvr>
                                      <p:tavLst>
                                        <p:tav tm="0">
                                          <p:val>
                                            <p:fltVal val="0"/>
                                          </p:val>
                                        </p:tav>
                                        <p:tav tm="100000">
                                          <p:val>
                                            <p:strVal val="#ppt_h"/>
                                          </p:val>
                                        </p:tav>
                                      </p:tavLst>
                                    </p:anim>
                                    <p:animEffect transition="in" filter="fade">
                                      <p:cBhvr>
                                        <p:cTn id="14" dur="1250"/>
                                        <p:tgtEl>
                                          <p:spTgt spid="5"/>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1"/>
                                          </p:val>
                                        </p:tav>
                                        <p:tav tm="100000">
                                          <p:val>
                                            <p:strVal val="#ppt_y"/>
                                          </p:val>
                                        </p:tav>
                                      </p:tavLst>
                                    </p:anim>
                                  </p:childTnLst>
                                </p:cTn>
                              </p:par>
                              <p:par>
                                <p:cTn id="21" presetID="10" presetClass="entr" presetSubtype="0" fill="hold" grpId="0" nodeType="withEffect">
                                  <p:stCondLst>
                                    <p:cond delay="1000"/>
                                  </p:stCondLst>
                                  <p:iterate type="lt">
                                    <p:tmPct val="10000"/>
                                  </p:iterate>
                                  <p:childTnLst>
                                    <p:set>
                                      <p:cBhvr>
                                        <p:cTn id="22" dur="1" fill="hold">
                                          <p:stCondLst>
                                            <p:cond delay="0"/>
                                          </p:stCondLst>
                                        </p:cTn>
                                        <p:tgtEl>
                                          <p:spTgt spid="9"/>
                                        </p:tgtEl>
                                        <p:attrNameLst>
                                          <p:attrName>style.visibility</p:attrName>
                                        </p:attrNameLst>
                                      </p:cBhvr>
                                      <p:to>
                                        <p:strVal val="visible"/>
                                      </p:to>
                                    </p:set>
                                    <p:animEffect transition="in" filter="fade">
                                      <p:cBhvr>
                                        <p:cTn id="23" dur="100"/>
                                        <p:tgtEl>
                                          <p:spTgt spid="9"/>
                                        </p:tgtEl>
                                      </p:cBhvr>
                                    </p:animEffect>
                                  </p:childTnLst>
                                </p:cTn>
                              </p:par>
                              <p:par>
                                <p:cTn id="24" presetID="22" presetClass="entr" presetSubtype="8" fill="hold" grpId="0" nodeType="withEffect">
                                  <p:stCondLst>
                                    <p:cond delay="250"/>
                                  </p:stCondLst>
                                  <p:childTnLst>
                                    <p:set>
                                      <p:cBhvr>
                                        <p:cTn id="25" dur="1" fill="hold">
                                          <p:stCondLst>
                                            <p:cond delay="0"/>
                                          </p:stCondLst>
                                        </p:cTn>
                                        <p:tgtEl>
                                          <p:spTgt spid="10"/>
                                        </p:tgtEl>
                                        <p:attrNameLst>
                                          <p:attrName>style.visibility</p:attrName>
                                        </p:attrNameLst>
                                      </p:cBhvr>
                                      <p:to>
                                        <p:strVal val="visible"/>
                                      </p:to>
                                    </p:set>
                                    <p:animEffect transition="in" filter="wipe(left)">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208611" y="2199365"/>
            <a:ext cx="2209652" cy="2214116"/>
            <a:chOff x="1835696" y="568841"/>
            <a:chExt cx="1755524" cy="1759073"/>
          </a:xfrm>
        </p:grpSpPr>
        <p:grpSp>
          <p:nvGrpSpPr>
            <p:cNvPr id="12" name="组合 79"/>
            <p:cNvGrpSpPr/>
            <p:nvPr/>
          </p:nvGrpSpPr>
          <p:grpSpPr bwMode="auto">
            <a:xfrm>
              <a:off x="1835696" y="568841"/>
              <a:ext cx="1755524" cy="1759073"/>
              <a:chOff x="6379729" y="2488774"/>
              <a:chExt cx="2513016" cy="2513016"/>
            </a:xfrm>
          </p:grpSpPr>
          <p:sp>
            <p:nvSpPr>
              <p:cNvPr id="14"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50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15"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13" name="椭圆 80"/>
            <p:cNvSpPr/>
            <p:nvPr/>
          </p:nvSpPr>
          <p:spPr bwMode="auto">
            <a:xfrm>
              <a:off x="2093038" y="817303"/>
              <a:ext cx="1268631" cy="1271202"/>
            </a:xfrm>
            <a:prstGeom prst="ellipse">
              <a:avLst/>
            </a:prstGeom>
            <a:solidFill>
              <a:srgbClr val="CA032E"/>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zh-CN" altLang="en-US" sz="4400" b="1" kern="0" dirty="0" smtClean="0">
                  <a:solidFill>
                    <a:srgbClr val="FFFFFF"/>
                  </a:solidFill>
                  <a:latin typeface="微软雅黑" panose="020B0503020204020204" pitchFamily="34" charset="-122"/>
                  <a:ea typeface="微软雅黑" panose="020B0503020204020204" pitchFamily="34" charset="-122"/>
                </a:rPr>
                <a:t>目录</a:t>
              </a:r>
              <a:endParaRPr lang="zh-CN" altLang="en-US" sz="4800" b="1" kern="0" dirty="0">
                <a:solidFill>
                  <a:srgbClr val="FFFFFF"/>
                </a:solidFill>
                <a:latin typeface="微软雅黑" panose="020B0503020204020204" pitchFamily="34" charset="-122"/>
                <a:ea typeface="微软雅黑" panose="020B0503020204020204" pitchFamily="34" charset="-122"/>
              </a:endParaRPr>
            </a:p>
          </p:txBody>
        </p:sp>
      </p:grpSp>
      <p:grpSp>
        <p:nvGrpSpPr>
          <p:cNvPr id="19" name="组合 18"/>
          <p:cNvGrpSpPr/>
          <p:nvPr/>
        </p:nvGrpSpPr>
        <p:grpSpPr>
          <a:xfrm>
            <a:off x="2953571" y="512826"/>
            <a:ext cx="957522" cy="959456"/>
            <a:chOff x="1835696" y="568841"/>
            <a:chExt cx="1755524" cy="1759073"/>
          </a:xfrm>
        </p:grpSpPr>
        <p:grpSp>
          <p:nvGrpSpPr>
            <p:cNvPr id="20" name="组合 79"/>
            <p:cNvGrpSpPr/>
            <p:nvPr/>
          </p:nvGrpSpPr>
          <p:grpSpPr bwMode="auto">
            <a:xfrm>
              <a:off x="1835696" y="568841"/>
              <a:ext cx="1755524" cy="1759073"/>
              <a:chOff x="6379729" y="2488774"/>
              <a:chExt cx="2513016" cy="2513016"/>
            </a:xfrm>
          </p:grpSpPr>
          <p:sp>
            <p:nvSpPr>
              <p:cNvPr id="22"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23"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21" name="椭圆 80"/>
            <p:cNvSpPr/>
            <p:nvPr/>
          </p:nvSpPr>
          <p:spPr bwMode="auto">
            <a:xfrm>
              <a:off x="2093038" y="817303"/>
              <a:ext cx="1268631" cy="1271202"/>
            </a:xfrm>
            <a:prstGeom prst="ellipse">
              <a:avLst/>
            </a:prstGeom>
            <a:solidFill>
              <a:srgbClr val="CA032E"/>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zh-CN" altLang="en-US" sz="3600" b="1" kern="0" dirty="0">
                  <a:solidFill>
                    <a:srgbClr val="FFFFFF"/>
                  </a:solidFill>
                  <a:latin typeface="微软雅黑" panose="020B0503020204020204" pitchFamily="34" charset="-122"/>
                  <a:ea typeface="微软雅黑" panose="020B0503020204020204" pitchFamily="34" charset="-122"/>
                </a:rPr>
                <a:t>一</a:t>
              </a:r>
              <a:endParaRPr lang="zh-CN" altLang="en-US" sz="3600" b="1" kern="0" dirty="0">
                <a:solidFill>
                  <a:srgbClr val="FFFFFF"/>
                </a:solidFill>
                <a:latin typeface="微软雅黑" panose="020B0503020204020204" pitchFamily="34" charset="-122"/>
                <a:ea typeface="微软雅黑" panose="020B0503020204020204" pitchFamily="34" charset="-122"/>
              </a:endParaRPr>
            </a:p>
          </p:txBody>
        </p:sp>
      </p:grpSp>
      <p:sp>
        <p:nvSpPr>
          <p:cNvPr id="26" name="矩形 39"/>
          <p:cNvSpPr>
            <a:spLocks noChangeArrowheads="1"/>
          </p:cNvSpPr>
          <p:nvPr/>
        </p:nvSpPr>
        <p:spPr bwMode="auto">
          <a:xfrm>
            <a:off x="4392295" y="2753360"/>
            <a:ext cx="5372735" cy="662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auto">
              <a:lnSpc>
                <a:spcPct val="150000"/>
              </a:lnSpc>
              <a:spcBef>
                <a:spcPts val="700"/>
              </a:spcBef>
            </a:pPr>
            <a:r>
              <a:rPr lang="en-US" altLang="zh-CN" sz="2800"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rPr>
              <a:t>【</a:t>
            </a:r>
            <a:r>
              <a:rPr lang="zh-CN" altLang="en-US" sz="2800" b="1"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sym typeface="+mn-ea"/>
              </a:rPr>
              <a:t>中小学正高级教师条件</a:t>
            </a:r>
            <a:r>
              <a:rPr lang="en-US" altLang="zh-CN" sz="2800"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rPr>
              <a:t> 】</a:t>
            </a:r>
            <a:endParaRPr lang="zh-CN" altLang="en-US" sz="2800" dirty="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grpSp>
        <p:nvGrpSpPr>
          <p:cNvPr id="27" name="组合 26"/>
          <p:cNvGrpSpPr/>
          <p:nvPr/>
        </p:nvGrpSpPr>
        <p:grpSpPr>
          <a:xfrm>
            <a:off x="2953571" y="1626009"/>
            <a:ext cx="957522" cy="959456"/>
            <a:chOff x="1835696" y="568841"/>
            <a:chExt cx="1755524" cy="1759073"/>
          </a:xfrm>
        </p:grpSpPr>
        <p:grpSp>
          <p:nvGrpSpPr>
            <p:cNvPr id="28" name="组合 79"/>
            <p:cNvGrpSpPr/>
            <p:nvPr/>
          </p:nvGrpSpPr>
          <p:grpSpPr bwMode="auto">
            <a:xfrm>
              <a:off x="1835696" y="568841"/>
              <a:ext cx="1755524" cy="1759073"/>
              <a:chOff x="6379729" y="2488774"/>
              <a:chExt cx="2513016" cy="2513016"/>
            </a:xfrm>
          </p:grpSpPr>
          <p:sp>
            <p:nvSpPr>
              <p:cNvPr id="30"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31"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29" name="椭圆 80"/>
            <p:cNvSpPr/>
            <p:nvPr/>
          </p:nvSpPr>
          <p:spPr bwMode="auto">
            <a:xfrm>
              <a:off x="2093038" y="817303"/>
              <a:ext cx="1268631" cy="1271202"/>
            </a:xfrm>
            <a:prstGeom prst="ellipse">
              <a:avLst/>
            </a:prstGeom>
            <a:solidFill>
              <a:srgbClr val="092D3B"/>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zh-CN" altLang="en-US" sz="3200" b="1" kern="0" dirty="0" smtClean="0">
                  <a:solidFill>
                    <a:srgbClr val="FFFFFF"/>
                  </a:solidFill>
                  <a:latin typeface="微软雅黑" panose="020B0503020204020204" pitchFamily="34" charset="-122"/>
                  <a:ea typeface="微软雅黑" panose="020B0503020204020204" pitchFamily="34" charset="-122"/>
                </a:rPr>
                <a:t>二</a:t>
              </a:r>
              <a:endParaRPr lang="zh-CN" altLang="en-US" sz="3200" b="1" kern="0" dirty="0" smtClean="0">
                <a:solidFill>
                  <a:srgbClr val="FFFFFF"/>
                </a:solidFill>
                <a:latin typeface="微软雅黑" panose="020B0503020204020204" pitchFamily="34" charset="-122"/>
                <a:ea typeface="微软雅黑" panose="020B0503020204020204" pitchFamily="34" charset="-122"/>
              </a:endParaRPr>
            </a:p>
          </p:txBody>
        </p:sp>
      </p:grpSp>
      <p:sp>
        <p:nvSpPr>
          <p:cNvPr id="34" name="矩形 39"/>
          <p:cNvSpPr>
            <a:spLocks noChangeArrowheads="1"/>
          </p:cNvSpPr>
          <p:nvPr/>
        </p:nvSpPr>
        <p:spPr bwMode="auto">
          <a:xfrm>
            <a:off x="4392294" y="1639794"/>
            <a:ext cx="4234180" cy="662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auto">
              <a:lnSpc>
                <a:spcPct val="150000"/>
              </a:lnSpc>
              <a:spcBef>
                <a:spcPts val="700"/>
              </a:spcBef>
            </a:pPr>
            <a:r>
              <a:rPr lang="en-US" altLang="zh-CN" sz="2800"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rPr>
              <a:t>【 </a:t>
            </a:r>
            <a:r>
              <a:rPr lang="zh-CN" altLang="en-US" sz="2800" b="1"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sym typeface="+mn-ea"/>
              </a:rPr>
              <a:t>基本条件</a:t>
            </a:r>
            <a:r>
              <a:rPr lang="zh-CN" altLang="en-US" sz="2800"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rPr>
              <a:t> </a:t>
            </a:r>
            <a:r>
              <a:rPr lang="en-US" altLang="zh-CN" sz="2800"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rPr>
              <a:t>】</a:t>
            </a:r>
            <a:endParaRPr lang="zh-CN" altLang="en-US" sz="2800" dirty="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grpSp>
        <p:nvGrpSpPr>
          <p:cNvPr id="35" name="组合 34"/>
          <p:cNvGrpSpPr/>
          <p:nvPr/>
        </p:nvGrpSpPr>
        <p:grpSpPr>
          <a:xfrm>
            <a:off x="2953571" y="2617851"/>
            <a:ext cx="957522" cy="959456"/>
            <a:chOff x="1835696" y="568841"/>
            <a:chExt cx="1755524" cy="1759073"/>
          </a:xfrm>
        </p:grpSpPr>
        <p:grpSp>
          <p:nvGrpSpPr>
            <p:cNvPr id="36" name="组合 79"/>
            <p:cNvGrpSpPr/>
            <p:nvPr/>
          </p:nvGrpSpPr>
          <p:grpSpPr bwMode="auto">
            <a:xfrm>
              <a:off x="1835696" y="568841"/>
              <a:ext cx="1755524" cy="1759073"/>
              <a:chOff x="6379729" y="2488774"/>
              <a:chExt cx="2513016" cy="2513016"/>
            </a:xfrm>
          </p:grpSpPr>
          <p:sp>
            <p:nvSpPr>
              <p:cNvPr id="38"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39"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37" name="椭圆 80"/>
            <p:cNvSpPr/>
            <p:nvPr/>
          </p:nvSpPr>
          <p:spPr bwMode="auto">
            <a:xfrm>
              <a:off x="2093038" y="817303"/>
              <a:ext cx="1268631" cy="1271202"/>
            </a:xfrm>
            <a:prstGeom prst="ellipse">
              <a:avLst/>
            </a:prstGeom>
            <a:solidFill>
              <a:srgbClr val="FE9A08"/>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zh-CN" altLang="en-US" sz="3200" b="1" kern="0" dirty="0" smtClean="0">
                  <a:solidFill>
                    <a:srgbClr val="FFFFFF"/>
                  </a:solidFill>
                  <a:latin typeface="微软雅黑" panose="020B0503020204020204" pitchFamily="34" charset="-122"/>
                  <a:ea typeface="微软雅黑" panose="020B0503020204020204" pitchFamily="34" charset="-122"/>
                </a:rPr>
                <a:t>三</a:t>
              </a:r>
              <a:endParaRPr lang="zh-CN" altLang="en-US" sz="3200" b="1" kern="0" dirty="0" smtClean="0">
                <a:solidFill>
                  <a:srgbClr val="FFFFFF"/>
                </a:solidFill>
                <a:latin typeface="微软雅黑" panose="020B0503020204020204" pitchFamily="34" charset="-122"/>
                <a:ea typeface="微软雅黑" panose="020B0503020204020204" pitchFamily="34" charset="-122"/>
              </a:endParaRPr>
            </a:p>
          </p:txBody>
        </p:sp>
      </p:grpSp>
      <p:sp>
        <p:nvSpPr>
          <p:cNvPr id="42" name="矩形 39"/>
          <p:cNvSpPr>
            <a:spLocks noChangeArrowheads="1"/>
          </p:cNvSpPr>
          <p:nvPr/>
        </p:nvSpPr>
        <p:spPr bwMode="auto">
          <a:xfrm>
            <a:off x="4392294" y="3745230"/>
            <a:ext cx="5018406" cy="662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auto">
              <a:lnSpc>
                <a:spcPct val="150000"/>
              </a:lnSpc>
              <a:spcBef>
                <a:spcPts val="700"/>
              </a:spcBef>
            </a:pPr>
            <a:r>
              <a:rPr lang="en-US" altLang="zh-CN" sz="2800"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rPr>
              <a:t>【 </a:t>
            </a:r>
            <a:r>
              <a:rPr lang="zh-CN" altLang="en-US" sz="2800" b="1"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sym typeface="+mn-ea"/>
              </a:rPr>
              <a:t>中小学高级教师条件比对</a:t>
            </a:r>
            <a:r>
              <a:rPr lang="zh-CN" altLang="en-US" sz="2800"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rPr>
              <a:t> </a:t>
            </a:r>
            <a:r>
              <a:rPr lang="en-US" altLang="zh-CN" sz="2800"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rPr>
              <a:t>】</a:t>
            </a:r>
            <a:endParaRPr lang="zh-CN" altLang="en-US" sz="2800" dirty="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grpSp>
        <p:nvGrpSpPr>
          <p:cNvPr id="43" name="组合 42"/>
          <p:cNvGrpSpPr/>
          <p:nvPr/>
        </p:nvGrpSpPr>
        <p:grpSpPr>
          <a:xfrm>
            <a:off x="2953571" y="3609749"/>
            <a:ext cx="957522" cy="959456"/>
            <a:chOff x="1835696" y="568841"/>
            <a:chExt cx="1755524" cy="1759073"/>
          </a:xfrm>
        </p:grpSpPr>
        <p:grpSp>
          <p:nvGrpSpPr>
            <p:cNvPr id="44" name="组合 79"/>
            <p:cNvGrpSpPr/>
            <p:nvPr/>
          </p:nvGrpSpPr>
          <p:grpSpPr bwMode="auto">
            <a:xfrm>
              <a:off x="1835696" y="568841"/>
              <a:ext cx="1755524" cy="1759073"/>
              <a:chOff x="6379729" y="2488774"/>
              <a:chExt cx="2513016" cy="2513016"/>
            </a:xfrm>
          </p:grpSpPr>
          <p:sp>
            <p:nvSpPr>
              <p:cNvPr id="46"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47"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45" name="椭圆 80"/>
            <p:cNvSpPr/>
            <p:nvPr/>
          </p:nvSpPr>
          <p:spPr bwMode="auto">
            <a:xfrm>
              <a:off x="2093038" y="817303"/>
              <a:ext cx="1268631" cy="1271202"/>
            </a:xfrm>
            <a:prstGeom prst="ellipse">
              <a:avLst/>
            </a:prstGeom>
            <a:solidFill>
              <a:srgbClr val="008D94"/>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zh-CN" altLang="en-US" sz="3200" b="1" kern="0" dirty="0" smtClean="0">
                  <a:solidFill>
                    <a:srgbClr val="FFFFFF"/>
                  </a:solidFill>
                  <a:latin typeface="微软雅黑" panose="020B0503020204020204" pitchFamily="34" charset="-122"/>
                  <a:ea typeface="微软雅黑" panose="020B0503020204020204" pitchFamily="34" charset="-122"/>
                </a:rPr>
                <a:t>四</a:t>
              </a:r>
              <a:endParaRPr lang="zh-CN" altLang="en-US" sz="3200" b="1" kern="0" dirty="0" smtClean="0">
                <a:solidFill>
                  <a:srgbClr val="FFFFFF"/>
                </a:solidFill>
                <a:latin typeface="微软雅黑" panose="020B0503020204020204" pitchFamily="34" charset="-122"/>
                <a:ea typeface="微软雅黑" panose="020B0503020204020204" pitchFamily="34" charset="-122"/>
              </a:endParaRPr>
            </a:p>
          </p:txBody>
        </p:sp>
      </p:grpSp>
      <p:pic>
        <p:nvPicPr>
          <p:cNvPr id="49" name="图片 48"/>
          <p:cNvPicPr>
            <a:picLocks noChangeAspect="1"/>
          </p:cNvPicPr>
          <p:nvPr/>
        </p:nvPicPr>
        <p:blipFill>
          <a:blip r:embed="rId1" cstate="screen"/>
          <a:stretch>
            <a:fillRect/>
          </a:stretch>
        </p:blipFill>
        <p:spPr>
          <a:xfrm flipH="1" flipV="1">
            <a:off x="9157954" y="3869632"/>
            <a:ext cx="3092244" cy="3026849"/>
          </a:xfrm>
          <a:prstGeom prst="rect">
            <a:avLst/>
          </a:prstGeom>
        </p:spPr>
      </p:pic>
      <p:grpSp>
        <p:nvGrpSpPr>
          <p:cNvPr id="2" name="组合 1"/>
          <p:cNvGrpSpPr/>
          <p:nvPr/>
        </p:nvGrpSpPr>
        <p:grpSpPr>
          <a:xfrm>
            <a:off x="2953571" y="4603524"/>
            <a:ext cx="957522" cy="959456"/>
            <a:chOff x="1835696" y="568841"/>
            <a:chExt cx="1755524" cy="1759073"/>
          </a:xfrm>
        </p:grpSpPr>
        <p:grpSp>
          <p:nvGrpSpPr>
            <p:cNvPr id="3" name="组合 79"/>
            <p:cNvGrpSpPr/>
            <p:nvPr/>
          </p:nvGrpSpPr>
          <p:grpSpPr bwMode="auto">
            <a:xfrm>
              <a:off x="1835696" y="568841"/>
              <a:ext cx="1755524" cy="1759073"/>
              <a:chOff x="6379729" y="2488774"/>
              <a:chExt cx="2513016" cy="2513016"/>
            </a:xfrm>
          </p:grpSpPr>
          <p:sp>
            <p:nvSpPr>
              <p:cNvPr id="4"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5"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6" name="椭圆 80"/>
            <p:cNvSpPr/>
            <p:nvPr/>
          </p:nvSpPr>
          <p:spPr bwMode="auto">
            <a:xfrm>
              <a:off x="2093038" y="817303"/>
              <a:ext cx="1268631" cy="1271202"/>
            </a:xfrm>
            <a:prstGeom prst="ellipse">
              <a:avLst/>
            </a:prstGeom>
            <a:solidFill>
              <a:srgbClr val="FFC000"/>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zh-CN" altLang="en-US" sz="3200" b="1" kern="0" dirty="0" smtClean="0">
                  <a:solidFill>
                    <a:srgbClr val="FFFFFF"/>
                  </a:solidFill>
                  <a:latin typeface="微软雅黑" panose="020B0503020204020204" pitchFamily="34" charset="-122"/>
                  <a:ea typeface="微软雅黑" panose="020B0503020204020204" pitchFamily="34" charset="-122"/>
                </a:rPr>
                <a:t>五</a:t>
              </a:r>
              <a:endParaRPr lang="zh-CN" altLang="en-US" sz="3200" b="1" kern="0" dirty="0" smtClean="0">
                <a:solidFill>
                  <a:srgbClr val="FFFFFF"/>
                </a:solidFill>
                <a:latin typeface="微软雅黑" panose="020B0503020204020204" pitchFamily="34" charset="-122"/>
                <a:ea typeface="微软雅黑" panose="020B0503020204020204" pitchFamily="34" charset="-122"/>
              </a:endParaRPr>
            </a:p>
          </p:txBody>
        </p:sp>
      </p:grpSp>
      <p:grpSp>
        <p:nvGrpSpPr>
          <p:cNvPr id="50" name="组合 49"/>
          <p:cNvGrpSpPr/>
          <p:nvPr/>
        </p:nvGrpSpPr>
        <p:grpSpPr>
          <a:xfrm>
            <a:off x="2953571" y="5595394"/>
            <a:ext cx="957522" cy="959456"/>
            <a:chOff x="1835696" y="568841"/>
            <a:chExt cx="1755524" cy="1759073"/>
          </a:xfrm>
        </p:grpSpPr>
        <p:grpSp>
          <p:nvGrpSpPr>
            <p:cNvPr id="51" name="组合 79"/>
            <p:cNvGrpSpPr/>
            <p:nvPr/>
          </p:nvGrpSpPr>
          <p:grpSpPr bwMode="auto">
            <a:xfrm>
              <a:off x="1835696" y="568841"/>
              <a:ext cx="1755524" cy="1759073"/>
              <a:chOff x="6379729" y="2488774"/>
              <a:chExt cx="2513016" cy="2513016"/>
            </a:xfrm>
          </p:grpSpPr>
          <p:sp>
            <p:nvSpPr>
              <p:cNvPr id="52"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53"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54" name="椭圆 80"/>
            <p:cNvSpPr/>
            <p:nvPr/>
          </p:nvSpPr>
          <p:spPr bwMode="auto">
            <a:xfrm>
              <a:off x="2093038" y="817303"/>
              <a:ext cx="1268631" cy="1271202"/>
            </a:xfrm>
            <a:prstGeom prst="ellipse">
              <a:avLst/>
            </a:prstGeom>
            <a:solidFill>
              <a:srgbClr val="0070C0"/>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zh-CN" altLang="en-US" sz="3200" b="1" kern="0" dirty="0" smtClean="0">
                  <a:solidFill>
                    <a:srgbClr val="FFFFFF"/>
                  </a:solidFill>
                  <a:latin typeface="微软雅黑" panose="020B0503020204020204" pitchFamily="34" charset="-122"/>
                  <a:ea typeface="微软雅黑" panose="020B0503020204020204" pitchFamily="34" charset="-122"/>
                </a:rPr>
                <a:t>六</a:t>
              </a:r>
              <a:endParaRPr lang="zh-CN" altLang="en-US" sz="3200" b="1" kern="0" dirty="0" smtClean="0">
                <a:solidFill>
                  <a:srgbClr val="FFFFFF"/>
                </a:solidFill>
                <a:latin typeface="微软雅黑" panose="020B0503020204020204" pitchFamily="34" charset="-122"/>
                <a:ea typeface="微软雅黑" panose="020B0503020204020204" pitchFamily="34" charset="-122"/>
              </a:endParaRPr>
            </a:p>
          </p:txBody>
        </p:sp>
      </p:grpSp>
      <p:sp>
        <p:nvSpPr>
          <p:cNvPr id="55" name="矩形 39"/>
          <p:cNvSpPr>
            <a:spLocks noChangeArrowheads="1"/>
          </p:cNvSpPr>
          <p:nvPr/>
        </p:nvSpPr>
        <p:spPr bwMode="auto">
          <a:xfrm>
            <a:off x="4392295" y="511810"/>
            <a:ext cx="4234180" cy="743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auto">
              <a:lnSpc>
                <a:spcPct val="150000"/>
              </a:lnSpc>
              <a:spcBef>
                <a:spcPts val="700"/>
              </a:spcBef>
            </a:pPr>
            <a:r>
              <a:rPr lang="en-US" altLang="zh-CN" sz="2800"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rPr>
              <a:t>【</a:t>
            </a:r>
            <a:r>
              <a:rPr lang="zh-CN" altLang="en-US" sz="3200" b="1"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rPr>
              <a:t>总则</a:t>
            </a:r>
            <a:r>
              <a:rPr lang="zh-CN" altLang="en-US" sz="2800"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rPr>
              <a:t> </a:t>
            </a:r>
            <a:r>
              <a:rPr lang="en-US" altLang="zh-CN" sz="2800"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rPr>
              <a:t>】</a:t>
            </a:r>
            <a:endParaRPr lang="zh-CN" altLang="en-US" sz="2800" dirty="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56" name="矩形 39"/>
          <p:cNvSpPr>
            <a:spLocks noChangeArrowheads="1"/>
          </p:cNvSpPr>
          <p:nvPr/>
        </p:nvSpPr>
        <p:spPr bwMode="auto">
          <a:xfrm>
            <a:off x="4392295" y="4737100"/>
            <a:ext cx="6510655" cy="662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auto">
              <a:lnSpc>
                <a:spcPct val="150000"/>
              </a:lnSpc>
              <a:spcBef>
                <a:spcPts val="700"/>
              </a:spcBef>
            </a:pPr>
            <a:r>
              <a:rPr lang="en-US" altLang="zh-CN" sz="2800"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rPr>
              <a:t>【 </a:t>
            </a:r>
            <a:r>
              <a:rPr lang="en-US" altLang="zh-CN" sz="2800"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sym typeface="+mn-ea"/>
              </a:rPr>
              <a:t> </a:t>
            </a:r>
            <a:r>
              <a:rPr lang="zh-CN" altLang="en-US" sz="2800" b="1"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sym typeface="+mn-ea"/>
              </a:rPr>
              <a:t>中小学一级教师条件</a:t>
            </a:r>
            <a:r>
              <a:rPr lang="zh-CN" altLang="en-US" sz="2800" b="1" dirty="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sym typeface="+mn-ea"/>
              </a:rPr>
              <a:t>比对</a:t>
            </a:r>
            <a:r>
              <a:rPr lang="en-US" altLang="zh-CN" sz="2800"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rPr>
              <a:t>】</a:t>
            </a:r>
            <a:endParaRPr lang="zh-CN" altLang="en-US" sz="2800" dirty="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57" name="矩形 39"/>
          <p:cNvSpPr>
            <a:spLocks noChangeArrowheads="1"/>
          </p:cNvSpPr>
          <p:nvPr/>
        </p:nvSpPr>
        <p:spPr bwMode="auto">
          <a:xfrm>
            <a:off x="4519295" y="5743575"/>
            <a:ext cx="4234180" cy="662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auto">
              <a:lnSpc>
                <a:spcPct val="150000"/>
              </a:lnSpc>
              <a:spcBef>
                <a:spcPts val="700"/>
              </a:spcBef>
            </a:pPr>
            <a:r>
              <a:rPr lang="en-US" altLang="zh-CN" sz="2800"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rPr>
              <a:t>【 </a:t>
            </a:r>
            <a:r>
              <a:rPr lang="zh-CN" altLang="en-US" sz="2800" b="1"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rPr>
              <a:t>附</a:t>
            </a:r>
            <a:r>
              <a:rPr lang="zh-CN" altLang="en-US" sz="2800" b="1"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sym typeface="+mn-ea"/>
              </a:rPr>
              <a:t>则</a:t>
            </a:r>
            <a:r>
              <a:rPr lang="zh-CN" altLang="en-US" sz="2800"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rPr>
              <a:t> </a:t>
            </a:r>
            <a:r>
              <a:rPr lang="en-US" altLang="zh-CN" sz="2800" dirty="0" smtClean="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rPr>
              <a:t>】</a:t>
            </a:r>
            <a:endParaRPr lang="zh-CN" altLang="en-US" sz="2800" dirty="0">
              <a:solidFill>
                <a:schemeClr val="accent5">
                  <a:lumMod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7954" y="59721"/>
            <a:ext cx="2859087" cy="2090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9"/>
                                            </p:tgtEl>
                                            <p:attrNameLst>
                                              <p:attrName>style.visibility</p:attrName>
                                            </p:attrNameLst>
                                          </p:cBhvr>
                                          <p:to>
                                            <p:strVal val="visible"/>
                                          </p:to>
                                        </p:set>
                                        <p:anim calcmode="lin" valueType="num">
                                          <p:cBhvr>
                                            <p:cTn id="7" dur="1250" fill="hold"/>
                                            <p:tgtEl>
                                              <p:spTgt spid="49"/>
                                            </p:tgtEl>
                                            <p:attrNameLst>
                                              <p:attrName>ppt_w</p:attrName>
                                            </p:attrNameLst>
                                          </p:cBhvr>
                                          <p:tavLst>
                                            <p:tav tm="0">
                                              <p:val>
                                                <p:fltVal val="0"/>
                                              </p:val>
                                            </p:tav>
                                            <p:tav tm="100000">
                                              <p:val>
                                                <p:strVal val="#ppt_w"/>
                                              </p:val>
                                            </p:tav>
                                          </p:tavLst>
                                        </p:anim>
                                        <p:anim calcmode="lin" valueType="num">
                                          <p:cBhvr>
                                            <p:cTn id="8" dur="1250" fill="hold"/>
                                            <p:tgtEl>
                                              <p:spTgt spid="49"/>
                                            </p:tgtEl>
                                            <p:attrNameLst>
                                              <p:attrName>ppt_h</p:attrName>
                                            </p:attrNameLst>
                                          </p:cBhvr>
                                          <p:tavLst>
                                            <p:tav tm="0">
                                              <p:val>
                                                <p:fltVal val="0"/>
                                              </p:val>
                                            </p:tav>
                                            <p:tav tm="100000">
                                              <p:val>
                                                <p:strVal val="#ppt_h"/>
                                              </p:val>
                                            </p:tav>
                                          </p:tavLst>
                                        </p:anim>
                                        <p:animEffect transition="in" filter="fade">
                                          <p:cBhvr>
                                            <p:cTn id="9" dur="1250"/>
                                            <p:tgtEl>
                                              <p:spTgt spid="49"/>
                                            </p:tgtEl>
                                          </p:cBhvr>
                                        </p:animEffect>
                                      </p:childTnLst>
                                    </p:cTn>
                                  </p:par>
                                </p:childTnLst>
                              </p:cTn>
                            </p:par>
                            <p:par>
                              <p:cTn id="10" fill="hold">
                                <p:stCondLst>
                                  <p:cond delay="1500"/>
                                </p:stCondLst>
                                <p:childTnLst>
                                  <p:par>
                                    <p:cTn id="11" presetID="2" presetClass="entr" presetSubtype="9" fill="hold" nodeType="afterEffect" p14:presetBounceEnd="60000">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14:bounceEnd="60000">
                                          <p:cBhvr additive="base">
                                            <p:cTn id="13" dur="1000" fill="hold"/>
                                            <p:tgtEl>
                                              <p:spTgt spid="11"/>
                                            </p:tgtEl>
                                            <p:attrNameLst>
                                              <p:attrName>ppt_x</p:attrName>
                                            </p:attrNameLst>
                                          </p:cBhvr>
                                          <p:tavLst>
                                            <p:tav tm="0">
                                              <p:val>
                                                <p:strVal val="0-#ppt_w/2"/>
                                              </p:val>
                                            </p:tav>
                                            <p:tav tm="100000">
                                              <p:val>
                                                <p:strVal val="#ppt_x"/>
                                              </p:val>
                                            </p:tav>
                                          </p:tavLst>
                                        </p:anim>
                                        <p:anim calcmode="lin" valueType="num" p14:bounceEnd="60000">
                                          <p:cBhvr additive="base">
                                            <p:cTn id="14" dur="1000" fill="hold"/>
                                            <p:tgtEl>
                                              <p:spTgt spid="11"/>
                                            </p:tgtEl>
                                            <p:attrNameLst>
                                              <p:attrName>ppt_y</p:attrName>
                                            </p:attrNameLst>
                                          </p:cBhvr>
                                          <p:tavLst>
                                            <p:tav tm="0">
                                              <p:val>
                                                <p:strVal val="0-#ppt_h/2"/>
                                              </p:val>
                                            </p:tav>
                                            <p:tav tm="100000">
                                              <p:val>
                                                <p:strVal val="#ppt_y"/>
                                              </p:val>
                                            </p:tav>
                                          </p:tavLst>
                                        </p:anim>
                                      </p:childTnLst>
                                    </p:cTn>
                                  </p:par>
                                </p:childTnLst>
                              </p:cTn>
                            </p:par>
                            <p:par>
                              <p:cTn id="15" fill="hold">
                                <p:stCondLst>
                                  <p:cond delay="2500"/>
                                </p:stCondLst>
                                <p:childTnLst>
                                  <p:par>
                                    <p:cTn id="16" presetID="31" presetClass="entr" presetSubtype="0" fill="hold" nodeType="afterEffect">
                                      <p:stCondLst>
                                        <p:cond delay="0"/>
                                      </p:stCondLst>
                                      <p:childTnLst>
                                        <p:set>
                                          <p:cBhvr>
                                            <p:cTn id="17" dur="1" fill="hold">
                                              <p:stCondLst>
                                                <p:cond delay="0"/>
                                              </p:stCondLst>
                                            </p:cTn>
                                            <p:tgtEl>
                                              <p:spTgt spid="19"/>
                                            </p:tgtEl>
                                            <p:attrNameLst>
                                              <p:attrName>style.visibility</p:attrName>
                                            </p:attrNameLst>
                                          </p:cBhvr>
                                          <p:to>
                                            <p:strVal val="visible"/>
                                          </p:to>
                                        </p:set>
                                        <p:anim calcmode="lin" valueType="num">
                                          <p:cBhvr>
                                            <p:cTn id="18" dur="1000" fill="hold"/>
                                            <p:tgtEl>
                                              <p:spTgt spid="19"/>
                                            </p:tgtEl>
                                            <p:attrNameLst>
                                              <p:attrName>ppt_w</p:attrName>
                                            </p:attrNameLst>
                                          </p:cBhvr>
                                          <p:tavLst>
                                            <p:tav tm="0">
                                              <p:val>
                                                <p:fltVal val="0"/>
                                              </p:val>
                                            </p:tav>
                                            <p:tav tm="100000">
                                              <p:val>
                                                <p:strVal val="#ppt_w"/>
                                              </p:val>
                                            </p:tav>
                                          </p:tavLst>
                                        </p:anim>
                                        <p:anim calcmode="lin" valueType="num">
                                          <p:cBhvr>
                                            <p:cTn id="19" dur="1000" fill="hold"/>
                                            <p:tgtEl>
                                              <p:spTgt spid="19"/>
                                            </p:tgtEl>
                                            <p:attrNameLst>
                                              <p:attrName>ppt_h</p:attrName>
                                            </p:attrNameLst>
                                          </p:cBhvr>
                                          <p:tavLst>
                                            <p:tav tm="0">
                                              <p:val>
                                                <p:fltVal val="0"/>
                                              </p:val>
                                            </p:tav>
                                            <p:tav tm="100000">
                                              <p:val>
                                                <p:strVal val="#ppt_h"/>
                                              </p:val>
                                            </p:tav>
                                          </p:tavLst>
                                        </p:anim>
                                        <p:anim calcmode="lin" valueType="num">
                                          <p:cBhvr>
                                            <p:cTn id="20" dur="1000" fill="hold"/>
                                            <p:tgtEl>
                                              <p:spTgt spid="19"/>
                                            </p:tgtEl>
                                            <p:attrNameLst>
                                              <p:attrName>style.rotation</p:attrName>
                                            </p:attrNameLst>
                                          </p:cBhvr>
                                          <p:tavLst>
                                            <p:tav tm="0">
                                              <p:val>
                                                <p:fltVal val="90"/>
                                              </p:val>
                                            </p:tav>
                                            <p:tav tm="100000">
                                              <p:val>
                                                <p:fltVal val="0"/>
                                              </p:val>
                                            </p:tav>
                                          </p:tavLst>
                                        </p:anim>
                                        <p:animEffect transition="in" filter="fade">
                                          <p:cBhvr>
                                            <p:cTn id="21" dur="1000"/>
                                            <p:tgtEl>
                                              <p:spTgt spid="19"/>
                                            </p:tgtEl>
                                          </p:cBhvr>
                                        </p:animEffect>
                                      </p:childTnLst>
                                    </p:cTn>
                                  </p:par>
                                  <p:par>
                                    <p:cTn id="22" presetID="31" presetClass="entr" presetSubtype="0" fill="hold" nodeType="withEffect">
                                      <p:stCondLst>
                                        <p:cond delay="500"/>
                                      </p:stCondLst>
                                      <p:childTnLst>
                                        <p:set>
                                          <p:cBhvr>
                                            <p:cTn id="23" dur="1" fill="hold">
                                              <p:stCondLst>
                                                <p:cond delay="0"/>
                                              </p:stCondLst>
                                            </p:cTn>
                                            <p:tgtEl>
                                              <p:spTgt spid="27"/>
                                            </p:tgtEl>
                                            <p:attrNameLst>
                                              <p:attrName>style.visibility</p:attrName>
                                            </p:attrNameLst>
                                          </p:cBhvr>
                                          <p:to>
                                            <p:strVal val="visible"/>
                                          </p:to>
                                        </p:set>
                                        <p:anim calcmode="lin" valueType="num">
                                          <p:cBhvr>
                                            <p:cTn id="24" dur="1000" fill="hold"/>
                                            <p:tgtEl>
                                              <p:spTgt spid="27"/>
                                            </p:tgtEl>
                                            <p:attrNameLst>
                                              <p:attrName>ppt_w</p:attrName>
                                            </p:attrNameLst>
                                          </p:cBhvr>
                                          <p:tavLst>
                                            <p:tav tm="0">
                                              <p:val>
                                                <p:fltVal val="0"/>
                                              </p:val>
                                            </p:tav>
                                            <p:tav tm="100000">
                                              <p:val>
                                                <p:strVal val="#ppt_w"/>
                                              </p:val>
                                            </p:tav>
                                          </p:tavLst>
                                        </p:anim>
                                        <p:anim calcmode="lin" valueType="num">
                                          <p:cBhvr>
                                            <p:cTn id="25" dur="1000" fill="hold"/>
                                            <p:tgtEl>
                                              <p:spTgt spid="27"/>
                                            </p:tgtEl>
                                            <p:attrNameLst>
                                              <p:attrName>ppt_h</p:attrName>
                                            </p:attrNameLst>
                                          </p:cBhvr>
                                          <p:tavLst>
                                            <p:tav tm="0">
                                              <p:val>
                                                <p:fltVal val="0"/>
                                              </p:val>
                                            </p:tav>
                                            <p:tav tm="100000">
                                              <p:val>
                                                <p:strVal val="#ppt_h"/>
                                              </p:val>
                                            </p:tav>
                                          </p:tavLst>
                                        </p:anim>
                                        <p:anim calcmode="lin" valueType="num">
                                          <p:cBhvr>
                                            <p:cTn id="26" dur="1000" fill="hold"/>
                                            <p:tgtEl>
                                              <p:spTgt spid="27"/>
                                            </p:tgtEl>
                                            <p:attrNameLst>
                                              <p:attrName>style.rotation</p:attrName>
                                            </p:attrNameLst>
                                          </p:cBhvr>
                                          <p:tavLst>
                                            <p:tav tm="0">
                                              <p:val>
                                                <p:fltVal val="90"/>
                                              </p:val>
                                            </p:tav>
                                            <p:tav tm="100000">
                                              <p:val>
                                                <p:fltVal val="0"/>
                                              </p:val>
                                            </p:tav>
                                          </p:tavLst>
                                        </p:anim>
                                        <p:animEffect transition="in" filter="fade">
                                          <p:cBhvr>
                                            <p:cTn id="27" dur="1000"/>
                                            <p:tgtEl>
                                              <p:spTgt spid="27"/>
                                            </p:tgtEl>
                                          </p:cBhvr>
                                        </p:animEffect>
                                      </p:childTnLst>
                                    </p:cTn>
                                  </p:par>
                                  <p:par>
                                    <p:cTn id="28" presetID="31" presetClass="entr" presetSubtype="0" fill="hold" nodeType="withEffect">
                                      <p:stCondLst>
                                        <p:cond delay="1000"/>
                                      </p:stCondLst>
                                      <p:childTnLst>
                                        <p:set>
                                          <p:cBhvr>
                                            <p:cTn id="29" dur="1" fill="hold">
                                              <p:stCondLst>
                                                <p:cond delay="0"/>
                                              </p:stCondLst>
                                            </p:cTn>
                                            <p:tgtEl>
                                              <p:spTgt spid="35"/>
                                            </p:tgtEl>
                                            <p:attrNameLst>
                                              <p:attrName>style.visibility</p:attrName>
                                            </p:attrNameLst>
                                          </p:cBhvr>
                                          <p:to>
                                            <p:strVal val="visible"/>
                                          </p:to>
                                        </p:set>
                                        <p:anim calcmode="lin" valueType="num">
                                          <p:cBhvr>
                                            <p:cTn id="30" dur="1000" fill="hold"/>
                                            <p:tgtEl>
                                              <p:spTgt spid="35"/>
                                            </p:tgtEl>
                                            <p:attrNameLst>
                                              <p:attrName>ppt_w</p:attrName>
                                            </p:attrNameLst>
                                          </p:cBhvr>
                                          <p:tavLst>
                                            <p:tav tm="0">
                                              <p:val>
                                                <p:fltVal val="0"/>
                                              </p:val>
                                            </p:tav>
                                            <p:tav tm="100000">
                                              <p:val>
                                                <p:strVal val="#ppt_w"/>
                                              </p:val>
                                            </p:tav>
                                          </p:tavLst>
                                        </p:anim>
                                        <p:anim calcmode="lin" valueType="num">
                                          <p:cBhvr>
                                            <p:cTn id="31" dur="1000" fill="hold"/>
                                            <p:tgtEl>
                                              <p:spTgt spid="35"/>
                                            </p:tgtEl>
                                            <p:attrNameLst>
                                              <p:attrName>ppt_h</p:attrName>
                                            </p:attrNameLst>
                                          </p:cBhvr>
                                          <p:tavLst>
                                            <p:tav tm="0">
                                              <p:val>
                                                <p:fltVal val="0"/>
                                              </p:val>
                                            </p:tav>
                                            <p:tav tm="100000">
                                              <p:val>
                                                <p:strVal val="#ppt_h"/>
                                              </p:val>
                                            </p:tav>
                                          </p:tavLst>
                                        </p:anim>
                                        <p:anim calcmode="lin" valueType="num">
                                          <p:cBhvr>
                                            <p:cTn id="32" dur="1000" fill="hold"/>
                                            <p:tgtEl>
                                              <p:spTgt spid="35"/>
                                            </p:tgtEl>
                                            <p:attrNameLst>
                                              <p:attrName>style.rotation</p:attrName>
                                            </p:attrNameLst>
                                          </p:cBhvr>
                                          <p:tavLst>
                                            <p:tav tm="0">
                                              <p:val>
                                                <p:fltVal val="90"/>
                                              </p:val>
                                            </p:tav>
                                            <p:tav tm="100000">
                                              <p:val>
                                                <p:fltVal val="0"/>
                                              </p:val>
                                            </p:tav>
                                          </p:tavLst>
                                        </p:anim>
                                        <p:animEffect transition="in" filter="fade">
                                          <p:cBhvr>
                                            <p:cTn id="33" dur="1000"/>
                                            <p:tgtEl>
                                              <p:spTgt spid="35"/>
                                            </p:tgtEl>
                                          </p:cBhvr>
                                        </p:animEffect>
                                      </p:childTnLst>
                                    </p:cTn>
                                  </p:par>
                                  <p:par>
                                    <p:cTn id="34" presetID="31" presetClass="entr" presetSubtype="0" fill="hold" nodeType="withEffect">
                                      <p:stCondLst>
                                        <p:cond delay="1500"/>
                                      </p:stCondLst>
                                      <p:childTnLst>
                                        <p:set>
                                          <p:cBhvr>
                                            <p:cTn id="35" dur="1" fill="hold">
                                              <p:stCondLst>
                                                <p:cond delay="0"/>
                                              </p:stCondLst>
                                            </p:cTn>
                                            <p:tgtEl>
                                              <p:spTgt spid="43"/>
                                            </p:tgtEl>
                                            <p:attrNameLst>
                                              <p:attrName>style.visibility</p:attrName>
                                            </p:attrNameLst>
                                          </p:cBhvr>
                                          <p:to>
                                            <p:strVal val="visible"/>
                                          </p:to>
                                        </p:set>
                                        <p:anim calcmode="lin" valueType="num">
                                          <p:cBhvr>
                                            <p:cTn id="36" dur="1000" fill="hold"/>
                                            <p:tgtEl>
                                              <p:spTgt spid="43"/>
                                            </p:tgtEl>
                                            <p:attrNameLst>
                                              <p:attrName>ppt_w</p:attrName>
                                            </p:attrNameLst>
                                          </p:cBhvr>
                                          <p:tavLst>
                                            <p:tav tm="0">
                                              <p:val>
                                                <p:fltVal val="0"/>
                                              </p:val>
                                            </p:tav>
                                            <p:tav tm="100000">
                                              <p:val>
                                                <p:strVal val="#ppt_w"/>
                                              </p:val>
                                            </p:tav>
                                          </p:tavLst>
                                        </p:anim>
                                        <p:anim calcmode="lin" valueType="num">
                                          <p:cBhvr>
                                            <p:cTn id="37" dur="1000" fill="hold"/>
                                            <p:tgtEl>
                                              <p:spTgt spid="43"/>
                                            </p:tgtEl>
                                            <p:attrNameLst>
                                              <p:attrName>ppt_h</p:attrName>
                                            </p:attrNameLst>
                                          </p:cBhvr>
                                          <p:tavLst>
                                            <p:tav tm="0">
                                              <p:val>
                                                <p:fltVal val="0"/>
                                              </p:val>
                                            </p:tav>
                                            <p:tav tm="100000">
                                              <p:val>
                                                <p:strVal val="#ppt_h"/>
                                              </p:val>
                                            </p:tav>
                                          </p:tavLst>
                                        </p:anim>
                                        <p:anim calcmode="lin" valueType="num">
                                          <p:cBhvr>
                                            <p:cTn id="38" dur="1000" fill="hold"/>
                                            <p:tgtEl>
                                              <p:spTgt spid="43"/>
                                            </p:tgtEl>
                                            <p:attrNameLst>
                                              <p:attrName>style.rotation</p:attrName>
                                            </p:attrNameLst>
                                          </p:cBhvr>
                                          <p:tavLst>
                                            <p:tav tm="0">
                                              <p:val>
                                                <p:fltVal val="90"/>
                                              </p:val>
                                            </p:tav>
                                            <p:tav tm="100000">
                                              <p:val>
                                                <p:fltVal val="0"/>
                                              </p:val>
                                            </p:tav>
                                          </p:tavLst>
                                        </p:anim>
                                        <p:animEffect transition="in" filter="fade">
                                          <p:cBhvr>
                                            <p:cTn id="39" dur="1000"/>
                                            <p:tgtEl>
                                              <p:spTgt spid="43"/>
                                            </p:tgtEl>
                                          </p:cBhvr>
                                        </p:animEffect>
                                      </p:childTnLst>
                                    </p:cTn>
                                  </p:par>
                                  <p:par>
                                    <p:cTn id="40" presetID="31" presetClass="entr" presetSubtype="0" fill="hold" nodeType="withEffect">
                                      <p:stCondLst>
                                        <p:cond delay="1500"/>
                                      </p:stCondLst>
                                      <p:childTnLst>
                                        <p:set>
                                          <p:cBhvr>
                                            <p:cTn id="41" dur="1" fill="hold">
                                              <p:stCondLst>
                                                <p:cond delay="0"/>
                                              </p:stCondLst>
                                            </p:cTn>
                                            <p:tgtEl>
                                              <p:spTgt spid="2"/>
                                            </p:tgtEl>
                                            <p:attrNameLst>
                                              <p:attrName>style.visibility</p:attrName>
                                            </p:attrNameLst>
                                          </p:cBhvr>
                                          <p:to>
                                            <p:strVal val="visible"/>
                                          </p:to>
                                        </p:set>
                                        <p:anim calcmode="lin" valueType="num">
                                          <p:cBhvr>
                                            <p:cTn id="42" dur="1000" fill="hold"/>
                                            <p:tgtEl>
                                              <p:spTgt spid="2"/>
                                            </p:tgtEl>
                                            <p:attrNameLst>
                                              <p:attrName>ppt_w</p:attrName>
                                            </p:attrNameLst>
                                          </p:cBhvr>
                                          <p:tavLst>
                                            <p:tav tm="0">
                                              <p:val>
                                                <p:fltVal val="0"/>
                                              </p:val>
                                            </p:tav>
                                            <p:tav tm="100000">
                                              <p:val>
                                                <p:strVal val="#ppt_w"/>
                                              </p:val>
                                            </p:tav>
                                          </p:tavLst>
                                        </p:anim>
                                        <p:anim calcmode="lin" valueType="num">
                                          <p:cBhvr>
                                            <p:cTn id="43" dur="1000" fill="hold"/>
                                            <p:tgtEl>
                                              <p:spTgt spid="2"/>
                                            </p:tgtEl>
                                            <p:attrNameLst>
                                              <p:attrName>ppt_h</p:attrName>
                                            </p:attrNameLst>
                                          </p:cBhvr>
                                          <p:tavLst>
                                            <p:tav tm="0">
                                              <p:val>
                                                <p:fltVal val="0"/>
                                              </p:val>
                                            </p:tav>
                                            <p:tav tm="100000">
                                              <p:val>
                                                <p:strVal val="#ppt_h"/>
                                              </p:val>
                                            </p:tav>
                                          </p:tavLst>
                                        </p:anim>
                                        <p:anim calcmode="lin" valueType="num">
                                          <p:cBhvr>
                                            <p:cTn id="44" dur="1000" fill="hold"/>
                                            <p:tgtEl>
                                              <p:spTgt spid="2"/>
                                            </p:tgtEl>
                                            <p:attrNameLst>
                                              <p:attrName>style.rotation</p:attrName>
                                            </p:attrNameLst>
                                          </p:cBhvr>
                                          <p:tavLst>
                                            <p:tav tm="0">
                                              <p:val>
                                                <p:fltVal val="90"/>
                                              </p:val>
                                            </p:tav>
                                            <p:tav tm="100000">
                                              <p:val>
                                                <p:fltVal val="0"/>
                                              </p:val>
                                            </p:tav>
                                          </p:tavLst>
                                        </p:anim>
                                        <p:animEffect transition="in" filter="fade">
                                          <p:cBhvr>
                                            <p:cTn id="45" dur="1000"/>
                                            <p:tgtEl>
                                              <p:spTgt spid="2"/>
                                            </p:tgtEl>
                                          </p:cBhvr>
                                        </p:animEffect>
                                      </p:childTnLst>
                                    </p:cTn>
                                  </p:par>
                                  <p:par>
                                    <p:cTn id="46" presetID="31" presetClass="entr" presetSubtype="0" fill="hold" nodeType="withEffect">
                                      <p:stCondLst>
                                        <p:cond delay="1500"/>
                                      </p:stCondLst>
                                      <p:childTnLst>
                                        <p:set>
                                          <p:cBhvr>
                                            <p:cTn id="47" dur="1" fill="hold">
                                              <p:stCondLst>
                                                <p:cond delay="0"/>
                                              </p:stCondLst>
                                            </p:cTn>
                                            <p:tgtEl>
                                              <p:spTgt spid="50"/>
                                            </p:tgtEl>
                                            <p:attrNameLst>
                                              <p:attrName>style.visibility</p:attrName>
                                            </p:attrNameLst>
                                          </p:cBhvr>
                                          <p:to>
                                            <p:strVal val="visible"/>
                                          </p:to>
                                        </p:set>
                                        <p:anim calcmode="lin" valueType="num">
                                          <p:cBhvr>
                                            <p:cTn id="48" dur="1000" fill="hold"/>
                                            <p:tgtEl>
                                              <p:spTgt spid="50"/>
                                            </p:tgtEl>
                                            <p:attrNameLst>
                                              <p:attrName>ppt_w</p:attrName>
                                            </p:attrNameLst>
                                          </p:cBhvr>
                                          <p:tavLst>
                                            <p:tav tm="0">
                                              <p:val>
                                                <p:fltVal val="0"/>
                                              </p:val>
                                            </p:tav>
                                            <p:tav tm="100000">
                                              <p:val>
                                                <p:strVal val="#ppt_w"/>
                                              </p:val>
                                            </p:tav>
                                          </p:tavLst>
                                        </p:anim>
                                        <p:anim calcmode="lin" valueType="num">
                                          <p:cBhvr>
                                            <p:cTn id="49" dur="1000" fill="hold"/>
                                            <p:tgtEl>
                                              <p:spTgt spid="50"/>
                                            </p:tgtEl>
                                            <p:attrNameLst>
                                              <p:attrName>ppt_h</p:attrName>
                                            </p:attrNameLst>
                                          </p:cBhvr>
                                          <p:tavLst>
                                            <p:tav tm="0">
                                              <p:val>
                                                <p:fltVal val="0"/>
                                              </p:val>
                                            </p:tav>
                                            <p:tav tm="100000">
                                              <p:val>
                                                <p:strVal val="#ppt_h"/>
                                              </p:val>
                                            </p:tav>
                                          </p:tavLst>
                                        </p:anim>
                                        <p:anim calcmode="lin" valueType="num">
                                          <p:cBhvr>
                                            <p:cTn id="50" dur="1000" fill="hold"/>
                                            <p:tgtEl>
                                              <p:spTgt spid="50"/>
                                            </p:tgtEl>
                                            <p:attrNameLst>
                                              <p:attrName>style.rotation</p:attrName>
                                            </p:attrNameLst>
                                          </p:cBhvr>
                                          <p:tavLst>
                                            <p:tav tm="0">
                                              <p:val>
                                                <p:fltVal val="90"/>
                                              </p:val>
                                            </p:tav>
                                            <p:tav tm="100000">
                                              <p:val>
                                                <p:fltVal val="0"/>
                                              </p:val>
                                            </p:tav>
                                          </p:tavLst>
                                        </p:anim>
                                        <p:animEffect transition="in" filter="fade">
                                          <p:cBhvr>
                                            <p:cTn id="51"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9"/>
                                            </p:tgtEl>
                                            <p:attrNameLst>
                                              <p:attrName>style.visibility</p:attrName>
                                            </p:attrNameLst>
                                          </p:cBhvr>
                                          <p:to>
                                            <p:strVal val="visible"/>
                                          </p:to>
                                        </p:set>
                                        <p:anim calcmode="lin" valueType="num">
                                          <p:cBhvr>
                                            <p:cTn id="7" dur="1250" fill="hold"/>
                                            <p:tgtEl>
                                              <p:spTgt spid="49"/>
                                            </p:tgtEl>
                                            <p:attrNameLst>
                                              <p:attrName>ppt_w</p:attrName>
                                            </p:attrNameLst>
                                          </p:cBhvr>
                                          <p:tavLst>
                                            <p:tav tm="0">
                                              <p:val>
                                                <p:fltVal val="0"/>
                                              </p:val>
                                            </p:tav>
                                            <p:tav tm="100000">
                                              <p:val>
                                                <p:strVal val="#ppt_w"/>
                                              </p:val>
                                            </p:tav>
                                          </p:tavLst>
                                        </p:anim>
                                        <p:anim calcmode="lin" valueType="num">
                                          <p:cBhvr>
                                            <p:cTn id="8" dur="1250" fill="hold"/>
                                            <p:tgtEl>
                                              <p:spTgt spid="49"/>
                                            </p:tgtEl>
                                            <p:attrNameLst>
                                              <p:attrName>ppt_h</p:attrName>
                                            </p:attrNameLst>
                                          </p:cBhvr>
                                          <p:tavLst>
                                            <p:tav tm="0">
                                              <p:val>
                                                <p:fltVal val="0"/>
                                              </p:val>
                                            </p:tav>
                                            <p:tav tm="100000">
                                              <p:val>
                                                <p:strVal val="#ppt_h"/>
                                              </p:val>
                                            </p:tav>
                                          </p:tavLst>
                                        </p:anim>
                                        <p:animEffect transition="in" filter="fade">
                                          <p:cBhvr>
                                            <p:cTn id="9" dur="1250"/>
                                            <p:tgtEl>
                                              <p:spTgt spid="49"/>
                                            </p:tgtEl>
                                          </p:cBhvr>
                                        </p:animEffect>
                                      </p:childTnLst>
                                    </p:cTn>
                                  </p:par>
                                </p:childTnLst>
                              </p:cTn>
                            </p:par>
                            <p:par>
                              <p:cTn id="10" fill="hold">
                                <p:stCondLst>
                                  <p:cond delay="1500"/>
                                </p:stCondLst>
                                <p:childTnLst>
                                  <p:par>
                                    <p:cTn id="11" presetID="2" presetClass="entr" presetSubtype="9" fill="hold" nodeType="after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1000" fill="hold"/>
                                            <p:tgtEl>
                                              <p:spTgt spid="11"/>
                                            </p:tgtEl>
                                            <p:attrNameLst>
                                              <p:attrName>ppt_x</p:attrName>
                                            </p:attrNameLst>
                                          </p:cBhvr>
                                          <p:tavLst>
                                            <p:tav tm="0">
                                              <p:val>
                                                <p:strVal val="0-#ppt_w/2"/>
                                              </p:val>
                                            </p:tav>
                                            <p:tav tm="100000">
                                              <p:val>
                                                <p:strVal val="#ppt_x"/>
                                              </p:val>
                                            </p:tav>
                                          </p:tavLst>
                                        </p:anim>
                                        <p:anim calcmode="lin" valueType="num">
                                          <p:cBhvr additive="base">
                                            <p:cTn id="14" dur="1000" fill="hold"/>
                                            <p:tgtEl>
                                              <p:spTgt spid="11"/>
                                            </p:tgtEl>
                                            <p:attrNameLst>
                                              <p:attrName>ppt_y</p:attrName>
                                            </p:attrNameLst>
                                          </p:cBhvr>
                                          <p:tavLst>
                                            <p:tav tm="0">
                                              <p:val>
                                                <p:strVal val="0-#ppt_h/2"/>
                                              </p:val>
                                            </p:tav>
                                            <p:tav tm="100000">
                                              <p:val>
                                                <p:strVal val="#ppt_y"/>
                                              </p:val>
                                            </p:tav>
                                          </p:tavLst>
                                        </p:anim>
                                      </p:childTnLst>
                                    </p:cTn>
                                  </p:par>
                                </p:childTnLst>
                              </p:cTn>
                            </p:par>
                            <p:par>
                              <p:cTn id="15" fill="hold">
                                <p:stCondLst>
                                  <p:cond delay="2500"/>
                                </p:stCondLst>
                                <p:childTnLst>
                                  <p:par>
                                    <p:cTn id="16" presetID="31" presetClass="entr" presetSubtype="0" fill="hold" nodeType="afterEffect">
                                      <p:stCondLst>
                                        <p:cond delay="0"/>
                                      </p:stCondLst>
                                      <p:childTnLst>
                                        <p:set>
                                          <p:cBhvr>
                                            <p:cTn id="17" dur="1" fill="hold">
                                              <p:stCondLst>
                                                <p:cond delay="0"/>
                                              </p:stCondLst>
                                            </p:cTn>
                                            <p:tgtEl>
                                              <p:spTgt spid="19"/>
                                            </p:tgtEl>
                                            <p:attrNameLst>
                                              <p:attrName>style.visibility</p:attrName>
                                            </p:attrNameLst>
                                          </p:cBhvr>
                                          <p:to>
                                            <p:strVal val="visible"/>
                                          </p:to>
                                        </p:set>
                                        <p:anim calcmode="lin" valueType="num">
                                          <p:cBhvr>
                                            <p:cTn id="18" dur="1000" fill="hold"/>
                                            <p:tgtEl>
                                              <p:spTgt spid="19"/>
                                            </p:tgtEl>
                                            <p:attrNameLst>
                                              <p:attrName>ppt_w</p:attrName>
                                            </p:attrNameLst>
                                          </p:cBhvr>
                                          <p:tavLst>
                                            <p:tav tm="0">
                                              <p:val>
                                                <p:fltVal val="0"/>
                                              </p:val>
                                            </p:tav>
                                            <p:tav tm="100000">
                                              <p:val>
                                                <p:strVal val="#ppt_w"/>
                                              </p:val>
                                            </p:tav>
                                          </p:tavLst>
                                        </p:anim>
                                        <p:anim calcmode="lin" valueType="num">
                                          <p:cBhvr>
                                            <p:cTn id="19" dur="1000" fill="hold"/>
                                            <p:tgtEl>
                                              <p:spTgt spid="19"/>
                                            </p:tgtEl>
                                            <p:attrNameLst>
                                              <p:attrName>ppt_h</p:attrName>
                                            </p:attrNameLst>
                                          </p:cBhvr>
                                          <p:tavLst>
                                            <p:tav tm="0">
                                              <p:val>
                                                <p:fltVal val="0"/>
                                              </p:val>
                                            </p:tav>
                                            <p:tav tm="100000">
                                              <p:val>
                                                <p:strVal val="#ppt_h"/>
                                              </p:val>
                                            </p:tav>
                                          </p:tavLst>
                                        </p:anim>
                                        <p:anim calcmode="lin" valueType="num">
                                          <p:cBhvr>
                                            <p:cTn id="20" dur="1000" fill="hold"/>
                                            <p:tgtEl>
                                              <p:spTgt spid="19"/>
                                            </p:tgtEl>
                                            <p:attrNameLst>
                                              <p:attrName>style.rotation</p:attrName>
                                            </p:attrNameLst>
                                          </p:cBhvr>
                                          <p:tavLst>
                                            <p:tav tm="0">
                                              <p:val>
                                                <p:fltVal val="90"/>
                                              </p:val>
                                            </p:tav>
                                            <p:tav tm="100000">
                                              <p:val>
                                                <p:fltVal val="0"/>
                                              </p:val>
                                            </p:tav>
                                          </p:tavLst>
                                        </p:anim>
                                        <p:animEffect transition="in" filter="fade">
                                          <p:cBhvr>
                                            <p:cTn id="21" dur="1000"/>
                                            <p:tgtEl>
                                              <p:spTgt spid="19"/>
                                            </p:tgtEl>
                                          </p:cBhvr>
                                        </p:animEffect>
                                      </p:childTnLst>
                                    </p:cTn>
                                  </p:par>
                                  <p:par>
                                    <p:cTn id="22" presetID="31" presetClass="entr" presetSubtype="0" fill="hold" nodeType="withEffect">
                                      <p:stCondLst>
                                        <p:cond delay="500"/>
                                      </p:stCondLst>
                                      <p:childTnLst>
                                        <p:set>
                                          <p:cBhvr>
                                            <p:cTn id="23" dur="1" fill="hold">
                                              <p:stCondLst>
                                                <p:cond delay="0"/>
                                              </p:stCondLst>
                                            </p:cTn>
                                            <p:tgtEl>
                                              <p:spTgt spid="27"/>
                                            </p:tgtEl>
                                            <p:attrNameLst>
                                              <p:attrName>style.visibility</p:attrName>
                                            </p:attrNameLst>
                                          </p:cBhvr>
                                          <p:to>
                                            <p:strVal val="visible"/>
                                          </p:to>
                                        </p:set>
                                        <p:anim calcmode="lin" valueType="num">
                                          <p:cBhvr>
                                            <p:cTn id="24" dur="1000" fill="hold"/>
                                            <p:tgtEl>
                                              <p:spTgt spid="27"/>
                                            </p:tgtEl>
                                            <p:attrNameLst>
                                              <p:attrName>ppt_w</p:attrName>
                                            </p:attrNameLst>
                                          </p:cBhvr>
                                          <p:tavLst>
                                            <p:tav tm="0">
                                              <p:val>
                                                <p:fltVal val="0"/>
                                              </p:val>
                                            </p:tav>
                                            <p:tav tm="100000">
                                              <p:val>
                                                <p:strVal val="#ppt_w"/>
                                              </p:val>
                                            </p:tav>
                                          </p:tavLst>
                                        </p:anim>
                                        <p:anim calcmode="lin" valueType="num">
                                          <p:cBhvr>
                                            <p:cTn id="25" dur="1000" fill="hold"/>
                                            <p:tgtEl>
                                              <p:spTgt spid="27"/>
                                            </p:tgtEl>
                                            <p:attrNameLst>
                                              <p:attrName>ppt_h</p:attrName>
                                            </p:attrNameLst>
                                          </p:cBhvr>
                                          <p:tavLst>
                                            <p:tav tm="0">
                                              <p:val>
                                                <p:fltVal val="0"/>
                                              </p:val>
                                            </p:tav>
                                            <p:tav tm="100000">
                                              <p:val>
                                                <p:strVal val="#ppt_h"/>
                                              </p:val>
                                            </p:tav>
                                          </p:tavLst>
                                        </p:anim>
                                        <p:anim calcmode="lin" valueType="num">
                                          <p:cBhvr>
                                            <p:cTn id="26" dur="1000" fill="hold"/>
                                            <p:tgtEl>
                                              <p:spTgt spid="27"/>
                                            </p:tgtEl>
                                            <p:attrNameLst>
                                              <p:attrName>style.rotation</p:attrName>
                                            </p:attrNameLst>
                                          </p:cBhvr>
                                          <p:tavLst>
                                            <p:tav tm="0">
                                              <p:val>
                                                <p:fltVal val="90"/>
                                              </p:val>
                                            </p:tav>
                                            <p:tav tm="100000">
                                              <p:val>
                                                <p:fltVal val="0"/>
                                              </p:val>
                                            </p:tav>
                                          </p:tavLst>
                                        </p:anim>
                                        <p:animEffect transition="in" filter="fade">
                                          <p:cBhvr>
                                            <p:cTn id="27" dur="1000"/>
                                            <p:tgtEl>
                                              <p:spTgt spid="27"/>
                                            </p:tgtEl>
                                          </p:cBhvr>
                                        </p:animEffect>
                                      </p:childTnLst>
                                    </p:cTn>
                                  </p:par>
                                  <p:par>
                                    <p:cTn id="28" presetID="31" presetClass="entr" presetSubtype="0" fill="hold" nodeType="withEffect">
                                      <p:stCondLst>
                                        <p:cond delay="1000"/>
                                      </p:stCondLst>
                                      <p:childTnLst>
                                        <p:set>
                                          <p:cBhvr>
                                            <p:cTn id="29" dur="1" fill="hold">
                                              <p:stCondLst>
                                                <p:cond delay="0"/>
                                              </p:stCondLst>
                                            </p:cTn>
                                            <p:tgtEl>
                                              <p:spTgt spid="35"/>
                                            </p:tgtEl>
                                            <p:attrNameLst>
                                              <p:attrName>style.visibility</p:attrName>
                                            </p:attrNameLst>
                                          </p:cBhvr>
                                          <p:to>
                                            <p:strVal val="visible"/>
                                          </p:to>
                                        </p:set>
                                        <p:anim calcmode="lin" valueType="num">
                                          <p:cBhvr>
                                            <p:cTn id="30" dur="1000" fill="hold"/>
                                            <p:tgtEl>
                                              <p:spTgt spid="35"/>
                                            </p:tgtEl>
                                            <p:attrNameLst>
                                              <p:attrName>ppt_w</p:attrName>
                                            </p:attrNameLst>
                                          </p:cBhvr>
                                          <p:tavLst>
                                            <p:tav tm="0">
                                              <p:val>
                                                <p:fltVal val="0"/>
                                              </p:val>
                                            </p:tav>
                                            <p:tav tm="100000">
                                              <p:val>
                                                <p:strVal val="#ppt_w"/>
                                              </p:val>
                                            </p:tav>
                                          </p:tavLst>
                                        </p:anim>
                                        <p:anim calcmode="lin" valueType="num">
                                          <p:cBhvr>
                                            <p:cTn id="31" dur="1000" fill="hold"/>
                                            <p:tgtEl>
                                              <p:spTgt spid="35"/>
                                            </p:tgtEl>
                                            <p:attrNameLst>
                                              <p:attrName>ppt_h</p:attrName>
                                            </p:attrNameLst>
                                          </p:cBhvr>
                                          <p:tavLst>
                                            <p:tav tm="0">
                                              <p:val>
                                                <p:fltVal val="0"/>
                                              </p:val>
                                            </p:tav>
                                            <p:tav tm="100000">
                                              <p:val>
                                                <p:strVal val="#ppt_h"/>
                                              </p:val>
                                            </p:tav>
                                          </p:tavLst>
                                        </p:anim>
                                        <p:anim calcmode="lin" valueType="num">
                                          <p:cBhvr>
                                            <p:cTn id="32" dur="1000" fill="hold"/>
                                            <p:tgtEl>
                                              <p:spTgt spid="35"/>
                                            </p:tgtEl>
                                            <p:attrNameLst>
                                              <p:attrName>style.rotation</p:attrName>
                                            </p:attrNameLst>
                                          </p:cBhvr>
                                          <p:tavLst>
                                            <p:tav tm="0">
                                              <p:val>
                                                <p:fltVal val="90"/>
                                              </p:val>
                                            </p:tav>
                                            <p:tav tm="100000">
                                              <p:val>
                                                <p:fltVal val="0"/>
                                              </p:val>
                                            </p:tav>
                                          </p:tavLst>
                                        </p:anim>
                                        <p:animEffect transition="in" filter="fade">
                                          <p:cBhvr>
                                            <p:cTn id="33" dur="1000"/>
                                            <p:tgtEl>
                                              <p:spTgt spid="35"/>
                                            </p:tgtEl>
                                          </p:cBhvr>
                                        </p:animEffect>
                                      </p:childTnLst>
                                    </p:cTn>
                                  </p:par>
                                  <p:par>
                                    <p:cTn id="34" presetID="31" presetClass="entr" presetSubtype="0" fill="hold" nodeType="withEffect">
                                      <p:stCondLst>
                                        <p:cond delay="1500"/>
                                      </p:stCondLst>
                                      <p:childTnLst>
                                        <p:set>
                                          <p:cBhvr>
                                            <p:cTn id="35" dur="1" fill="hold">
                                              <p:stCondLst>
                                                <p:cond delay="0"/>
                                              </p:stCondLst>
                                            </p:cTn>
                                            <p:tgtEl>
                                              <p:spTgt spid="43"/>
                                            </p:tgtEl>
                                            <p:attrNameLst>
                                              <p:attrName>style.visibility</p:attrName>
                                            </p:attrNameLst>
                                          </p:cBhvr>
                                          <p:to>
                                            <p:strVal val="visible"/>
                                          </p:to>
                                        </p:set>
                                        <p:anim calcmode="lin" valueType="num">
                                          <p:cBhvr>
                                            <p:cTn id="36" dur="1000" fill="hold"/>
                                            <p:tgtEl>
                                              <p:spTgt spid="43"/>
                                            </p:tgtEl>
                                            <p:attrNameLst>
                                              <p:attrName>ppt_w</p:attrName>
                                            </p:attrNameLst>
                                          </p:cBhvr>
                                          <p:tavLst>
                                            <p:tav tm="0">
                                              <p:val>
                                                <p:fltVal val="0"/>
                                              </p:val>
                                            </p:tav>
                                            <p:tav tm="100000">
                                              <p:val>
                                                <p:strVal val="#ppt_w"/>
                                              </p:val>
                                            </p:tav>
                                          </p:tavLst>
                                        </p:anim>
                                        <p:anim calcmode="lin" valueType="num">
                                          <p:cBhvr>
                                            <p:cTn id="37" dur="1000" fill="hold"/>
                                            <p:tgtEl>
                                              <p:spTgt spid="43"/>
                                            </p:tgtEl>
                                            <p:attrNameLst>
                                              <p:attrName>ppt_h</p:attrName>
                                            </p:attrNameLst>
                                          </p:cBhvr>
                                          <p:tavLst>
                                            <p:tav tm="0">
                                              <p:val>
                                                <p:fltVal val="0"/>
                                              </p:val>
                                            </p:tav>
                                            <p:tav tm="100000">
                                              <p:val>
                                                <p:strVal val="#ppt_h"/>
                                              </p:val>
                                            </p:tav>
                                          </p:tavLst>
                                        </p:anim>
                                        <p:anim calcmode="lin" valueType="num">
                                          <p:cBhvr>
                                            <p:cTn id="38" dur="1000" fill="hold"/>
                                            <p:tgtEl>
                                              <p:spTgt spid="43"/>
                                            </p:tgtEl>
                                            <p:attrNameLst>
                                              <p:attrName>style.rotation</p:attrName>
                                            </p:attrNameLst>
                                          </p:cBhvr>
                                          <p:tavLst>
                                            <p:tav tm="0">
                                              <p:val>
                                                <p:fltVal val="90"/>
                                              </p:val>
                                            </p:tav>
                                            <p:tav tm="100000">
                                              <p:val>
                                                <p:fltVal val="0"/>
                                              </p:val>
                                            </p:tav>
                                          </p:tavLst>
                                        </p:anim>
                                        <p:animEffect transition="in" filter="fade">
                                          <p:cBhvr>
                                            <p:cTn id="39" dur="1000"/>
                                            <p:tgtEl>
                                              <p:spTgt spid="43"/>
                                            </p:tgtEl>
                                          </p:cBhvr>
                                        </p:animEffect>
                                      </p:childTnLst>
                                    </p:cTn>
                                  </p:par>
                                  <p:par>
                                    <p:cTn id="40" presetID="31" presetClass="entr" presetSubtype="0" fill="hold" nodeType="withEffect">
                                      <p:stCondLst>
                                        <p:cond delay="1500"/>
                                      </p:stCondLst>
                                      <p:childTnLst>
                                        <p:set>
                                          <p:cBhvr>
                                            <p:cTn id="41" dur="1" fill="hold">
                                              <p:stCondLst>
                                                <p:cond delay="0"/>
                                              </p:stCondLst>
                                            </p:cTn>
                                            <p:tgtEl>
                                              <p:spTgt spid="2"/>
                                            </p:tgtEl>
                                            <p:attrNameLst>
                                              <p:attrName>style.visibility</p:attrName>
                                            </p:attrNameLst>
                                          </p:cBhvr>
                                          <p:to>
                                            <p:strVal val="visible"/>
                                          </p:to>
                                        </p:set>
                                        <p:anim calcmode="lin" valueType="num">
                                          <p:cBhvr>
                                            <p:cTn id="42" dur="1000" fill="hold"/>
                                            <p:tgtEl>
                                              <p:spTgt spid="2"/>
                                            </p:tgtEl>
                                            <p:attrNameLst>
                                              <p:attrName>ppt_w</p:attrName>
                                            </p:attrNameLst>
                                          </p:cBhvr>
                                          <p:tavLst>
                                            <p:tav tm="0">
                                              <p:val>
                                                <p:fltVal val="0"/>
                                              </p:val>
                                            </p:tav>
                                            <p:tav tm="100000">
                                              <p:val>
                                                <p:strVal val="#ppt_w"/>
                                              </p:val>
                                            </p:tav>
                                          </p:tavLst>
                                        </p:anim>
                                        <p:anim calcmode="lin" valueType="num">
                                          <p:cBhvr>
                                            <p:cTn id="43" dur="1000" fill="hold"/>
                                            <p:tgtEl>
                                              <p:spTgt spid="2"/>
                                            </p:tgtEl>
                                            <p:attrNameLst>
                                              <p:attrName>ppt_h</p:attrName>
                                            </p:attrNameLst>
                                          </p:cBhvr>
                                          <p:tavLst>
                                            <p:tav tm="0">
                                              <p:val>
                                                <p:fltVal val="0"/>
                                              </p:val>
                                            </p:tav>
                                            <p:tav tm="100000">
                                              <p:val>
                                                <p:strVal val="#ppt_h"/>
                                              </p:val>
                                            </p:tav>
                                          </p:tavLst>
                                        </p:anim>
                                        <p:anim calcmode="lin" valueType="num">
                                          <p:cBhvr>
                                            <p:cTn id="44" dur="1000" fill="hold"/>
                                            <p:tgtEl>
                                              <p:spTgt spid="2"/>
                                            </p:tgtEl>
                                            <p:attrNameLst>
                                              <p:attrName>style.rotation</p:attrName>
                                            </p:attrNameLst>
                                          </p:cBhvr>
                                          <p:tavLst>
                                            <p:tav tm="0">
                                              <p:val>
                                                <p:fltVal val="90"/>
                                              </p:val>
                                            </p:tav>
                                            <p:tav tm="100000">
                                              <p:val>
                                                <p:fltVal val="0"/>
                                              </p:val>
                                            </p:tav>
                                          </p:tavLst>
                                        </p:anim>
                                        <p:animEffect transition="in" filter="fade">
                                          <p:cBhvr>
                                            <p:cTn id="45" dur="1000"/>
                                            <p:tgtEl>
                                              <p:spTgt spid="2"/>
                                            </p:tgtEl>
                                          </p:cBhvr>
                                        </p:animEffect>
                                      </p:childTnLst>
                                    </p:cTn>
                                  </p:par>
                                  <p:par>
                                    <p:cTn id="46" presetID="31" presetClass="entr" presetSubtype="0" fill="hold" nodeType="withEffect">
                                      <p:stCondLst>
                                        <p:cond delay="1500"/>
                                      </p:stCondLst>
                                      <p:childTnLst>
                                        <p:set>
                                          <p:cBhvr>
                                            <p:cTn id="47" dur="1" fill="hold">
                                              <p:stCondLst>
                                                <p:cond delay="0"/>
                                              </p:stCondLst>
                                            </p:cTn>
                                            <p:tgtEl>
                                              <p:spTgt spid="50"/>
                                            </p:tgtEl>
                                            <p:attrNameLst>
                                              <p:attrName>style.visibility</p:attrName>
                                            </p:attrNameLst>
                                          </p:cBhvr>
                                          <p:to>
                                            <p:strVal val="visible"/>
                                          </p:to>
                                        </p:set>
                                        <p:anim calcmode="lin" valueType="num">
                                          <p:cBhvr>
                                            <p:cTn id="48" dur="1000" fill="hold"/>
                                            <p:tgtEl>
                                              <p:spTgt spid="50"/>
                                            </p:tgtEl>
                                            <p:attrNameLst>
                                              <p:attrName>ppt_w</p:attrName>
                                            </p:attrNameLst>
                                          </p:cBhvr>
                                          <p:tavLst>
                                            <p:tav tm="0">
                                              <p:val>
                                                <p:fltVal val="0"/>
                                              </p:val>
                                            </p:tav>
                                            <p:tav tm="100000">
                                              <p:val>
                                                <p:strVal val="#ppt_w"/>
                                              </p:val>
                                            </p:tav>
                                          </p:tavLst>
                                        </p:anim>
                                        <p:anim calcmode="lin" valueType="num">
                                          <p:cBhvr>
                                            <p:cTn id="49" dur="1000" fill="hold"/>
                                            <p:tgtEl>
                                              <p:spTgt spid="50"/>
                                            </p:tgtEl>
                                            <p:attrNameLst>
                                              <p:attrName>ppt_h</p:attrName>
                                            </p:attrNameLst>
                                          </p:cBhvr>
                                          <p:tavLst>
                                            <p:tav tm="0">
                                              <p:val>
                                                <p:fltVal val="0"/>
                                              </p:val>
                                            </p:tav>
                                            <p:tav tm="100000">
                                              <p:val>
                                                <p:strVal val="#ppt_h"/>
                                              </p:val>
                                            </p:tav>
                                          </p:tavLst>
                                        </p:anim>
                                        <p:anim calcmode="lin" valueType="num">
                                          <p:cBhvr>
                                            <p:cTn id="50" dur="1000" fill="hold"/>
                                            <p:tgtEl>
                                              <p:spTgt spid="50"/>
                                            </p:tgtEl>
                                            <p:attrNameLst>
                                              <p:attrName>style.rotation</p:attrName>
                                            </p:attrNameLst>
                                          </p:cBhvr>
                                          <p:tavLst>
                                            <p:tav tm="0">
                                              <p:val>
                                                <p:fltVal val="90"/>
                                              </p:val>
                                            </p:tav>
                                            <p:tav tm="100000">
                                              <p:val>
                                                <p:fltVal val="0"/>
                                              </p:val>
                                            </p:tav>
                                          </p:tavLst>
                                        </p:anim>
                                        <p:animEffect transition="in" filter="fade">
                                          <p:cBhvr>
                                            <p:cTn id="51"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矩形 44"/>
          <p:cNvSpPr/>
          <p:nvPr/>
        </p:nvSpPr>
        <p:spPr>
          <a:xfrm>
            <a:off x="542396" y="1733215"/>
            <a:ext cx="10855077" cy="3461140"/>
          </a:xfrm>
          <a:prstGeom prst="rect">
            <a:avLst/>
          </a:prstGeom>
        </p:spPr>
        <p:txBody>
          <a:bodyPr wrap="square">
            <a:spAutoFit/>
          </a:bodyPr>
          <a:lstStyle/>
          <a:p>
            <a:pPr lvl="0">
              <a:lnSpc>
                <a:spcPct val="150000"/>
              </a:lnSpc>
              <a:spcBef>
                <a:spcPts val="700"/>
              </a:spcBef>
            </a:pPr>
            <a:r>
              <a:rPr lang="zh-CN" altLang="en-US" sz="2800" b="1" dirty="0" smtClean="0">
                <a:solidFill>
                  <a:srgbClr val="002060"/>
                </a:solidFill>
                <a:latin typeface="微软雅黑" panose="020B0503020204020204" pitchFamily="34" charset="-122"/>
                <a:ea typeface="微软雅黑" panose="020B0503020204020204" pitchFamily="34" charset="-122"/>
                <a:cs typeface="宋体" panose="02010600030101010101" pitchFamily="2" charset="-122"/>
              </a:rPr>
              <a:t>    一</a:t>
            </a:r>
            <a:r>
              <a:rPr lang="zh-CN" altLang="en-US" sz="2800" b="1" dirty="0">
                <a:solidFill>
                  <a:srgbClr val="002060"/>
                </a:solidFill>
                <a:latin typeface="微软雅黑" panose="020B0503020204020204" pitchFamily="34" charset="-122"/>
                <a:ea typeface="微软雅黑" panose="020B0503020204020204" pitchFamily="34" charset="-122"/>
                <a:cs typeface="宋体" panose="02010600030101010101" pitchFamily="2" charset="-122"/>
              </a:rPr>
              <a:t>、为进一步深化中小学职称制度改革，落实立德树人根本任务，全面提高中小学教师质量，建设一支高素质专业化的中小学教师队伍，制定本条件。</a:t>
            </a:r>
            <a:endParaRPr lang="zh-CN" altLang="en-US" sz="2800" b="1" dirty="0">
              <a:solidFill>
                <a:srgbClr val="002060"/>
              </a:solidFill>
              <a:latin typeface="微软雅黑" panose="020B0503020204020204" pitchFamily="34" charset="-122"/>
              <a:ea typeface="微软雅黑" panose="020B0503020204020204" pitchFamily="34" charset="-122"/>
              <a:cs typeface="宋体" panose="02010600030101010101" pitchFamily="2" charset="-122"/>
            </a:endParaRPr>
          </a:p>
          <a:p>
            <a:pPr lvl="0">
              <a:lnSpc>
                <a:spcPct val="150000"/>
              </a:lnSpc>
              <a:spcBef>
                <a:spcPts val="700"/>
              </a:spcBef>
            </a:pPr>
            <a:r>
              <a:rPr lang="zh-CN" altLang="en-US" sz="2800" b="1" dirty="0">
                <a:solidFill>
                  <a:srgbClr val="002060"/>
                </a:solidFill>
                <a:latin typeface="微软雅黑" panose="020B0503020204020204" pitchFamily="34" charset="-122"/>
                <a:ea typeface="微软雅黑" panose="020B0503020204020204" pitchFamily="34" charset="-122"/>
                <a:cs typeface="宋体" panose="02010600030101010101" pitchFamily="2" charset="-122"/>
              </a:rPr>
              <a:t>    二、本评审条件为职称评审的基本标准条件，各设区市可在此基础上，制定符合各地实际的评审细化标准条件。 </a:t>
            </a:r>
            <a:endParaRPr lang="zh-CN" altLang="en-US" sz="2800" b="1" dirty="0">
              <a:solidFill>
                <a:srgbClr val="002060"/>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7" name="标题 1"/>
          <p:cNvSpPr txBox="1"/>
          <p:nvPr/>
        </p:nvSpPr>
        <p:spPr>
          <a:xfrm>
            <a:off x="1422399" y="255172"/>
            <a:ext cx="3565629" cy="572135"/>
          </a:xfrm>
          <a:prstGeom prst="rect">
            <a:avLst/>
          </a:prstGeom>
          <a:noFill/>
        </p:spPr>
        <p:txBody>
          <a:bodyPr vert="horz" wrap="square" lIns="121900" tIns="60950" rIns="121900" bIns="60950"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r>
              <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总则</a:t>
            </a:r>
            <a:endPar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cxnSp>
        <p:nvCxnSpPr>
          <p:cNvPr id="5" name="直接连接符 4"/>
          <p:cNvCxnSpPr/>
          <p:nvPr/>
        </p:nvCxnSpPr>
        <p:spPr>
          <a:xfrm>
            <a:off x="1549399" y="889102"/>
            <a:ext cx="9441441"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 name="矩形 5"/>
          <p:cNvSpPr/>
          <p:nvPr/>
        </p:nvSpPr>
        <p:spPr>
          <a:xfrm>
            <a:off x="10318870" y="724073"/>
            <a:ext cx="671970" cy="17335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9" name="组合 8"/>
          <p:cNvGrpSpPr/>
          <p:nvPr/>
        </p:nvGrpSpPr>
        <p:grpSpPr>
          <a:xfrm>
            <a:off x="542396" y="260546"/>
            <a:ext cx="880003" cy="471679"/>
            <a:chOff x="316642" y="340870"/>
            <a:chExt cx="797659" cy="511859"/>
          </a:xfrm>
        </p:grpSpPr>
        <p:sp>
          <p:nvSpPr>
            <p:cNvPr id="10" name="矩形 9"/>
            <p:cNvSpPr/>
            <p:nvPr/>
          </p:nvSpPr>
          <p:spPr>
            <a:xfrm>
              <a:off x="316642" y="624166"/>
              <a:ext cx="797659" cy="9094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316642" y="482097"/>
              <a:ext cx="797659" cy="9364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316642" y="759086"/>
              <a:ext cx="797659" cy="9364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316642" y="340870"/>
              <a:ext cx="797659" cy="9364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矩形 44"/>
          <p:cNvSpPr/>
          <p:nvPr/>
        </p:nvSpPr>
        <p:spPr>
          <a:xfrm>
            <a:off x="396821" y="1263315"/>
            <a:ext cx="10855077" cy="3447415"/>
          </a:xfrm>
          <a:prstGeom prst="rect">
            <a:avLst/>
          </a:prstGeom>
        </p:spPr>
        <p:txBody>
          <a:bodyPr wrap="square">
            <a:spAutoFit/>
          </a:bodyPr>
          <a:lstStyle/>
          <a:p>
            <a:pPr lvl="0" algn="l">
              <a:lnSpc>
                <a:spcPct val="150000"/>
              </a:lnSpc>
              <a:spcBef>
                <a:spcPts val="700"/>
              </a:spcBef>
            </a:pPr>
            <a:r>
              <a:rPr lang="en-US" altLang="zh-CN" sz="3335" kern="2300"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a:t>
            </a:r>
            <a:r>
              <a:rPr lang="zh-CN" altLang="en-US" sz="2800" b="1" dirty="0" smtClean="0">
                <a:solidFill>
                  <a:srgbClr val="FF0000"/>
                </a:solidFill>
                <a:latin typeface="微软雅黑" panose="020B0503020204020204" pitchFamily="34" charset="-122"/>
                <a:ea typeface="微软雅黑" panose="020B0503020204020204" pitchFamily="34" charset="-122"/>
                <a:cs typeface="宋体" panose="02010600030101010101" pitchFamily="2" charset="-122"/>
              </a:rPr>
              <a:t>    </a:t>
            </a:r>
            <a:r>
              <a:rPr lang="zh-CN" altLang="en-US" sz="2800" b="1" dirty="0" smtClean="0">
                <a:solidFill>
                  <a:srgbClr val="002060"/>
                </a:solidFill>
                <a:latin typeface="微软雅黑" panose="020B0503020204020204" pitchFamily="34" charset="-122"/>
                <a:ea typeface="微软雅黑" panose="020B0503020204020204" pitchFamily="34" charset="-122"/>
                <a:cs typeface="宋体" panose="02010600030101010101" pitchFamily="2" charset="-122"/>
              </a:rPr>
              <a:t>根据国家深化中小学教师职称制度改革要求，广西公办中小学教师职称评审，须在核定的岗位结构比例内进行，不再进行岗位结构比例之外、与岗位聘用相脱离的资格评审。根据人才分类评价要求，对中小学教师开展分类评价，制定县以下乡村教师“定向评价、定向使用”职称评审条件。</a:t>
            </a:r>
            <a:endParaRPr lang="zh-CN" altLang="en-US" sz="2800" b="1" dirty="0" smtClean="0">
              <a:solidFill>
                <a:srgbClr val="002060"/>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7" name="标题 1"/>
          <p:cNvSpPr txBox="1"/>
          <p:nvPr/>
        </p:nvSpPr>
        <p:spPr>
          <a:xfrm>
            <a:off x="1422399" y="255172"/>
            <a:ext cx="3565629" cy="572135"/>
          </a:xfrm>
          <a:prstGeom prst="rect">
            <a:avLst/>
          </a:prstGeom>
          <a:noFill/>
        </p:spPr>
        <p:txBody>
          <a:bodyPr vert="horz" wrap="square" lIns="121900" tIns="60950" rIns="121900" bIns="60950"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r>
              <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总则</a:t>
            </a:r>
            <a:endPar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cxnSp>
        <p:nvCxnSpPr>
          <p:cNvPr id="5" name="直接连接符 4"/>
          <p:cNvCxnSpPr/>
          <p:nvPr/>
        </p:nvCxnSpPr>
        <p:spPr>
          <a:xfrm>
            <a:off x="1549399" y="889102"/>
            <a:ext cx="9441441"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 name="矩形 5"/>
          <p:cNvSpPr/>
          <p:nvPr/>
        </p:nvSpPr>
        <p:spPr>
          <a:xfrm>
            <a:off x="10191870" y="832616"/>
            <a:ext cx="671970" cy="17335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9" name="组合 8"/>
          <p:cNvGrpSpPr/>
          <p:nvPr/>
        </p:nvGrpSpPr>
        <p:grpSpPr>
          <a:xfrm>
            <a:off x="542396" y="260546"/>
            <a:ext cx="880003" cy="471679"/>
            <a:chOff x="316642" y="340870"/>
            <a:chExt cx="797659" cy="511859"/>
          </a:xfrm>
        </p:grpSpPr>
        <p:sp>
          <p:nvSpPr>
            <p:cNvPr id="10" name="矩形 9"/>
            <p:cNvSpPr/>
            <p:nvPr/>
          </p:nvSpPr>
          <p:spPr>
            <a:xfrm>
              <a:off x="316642" y="624166"/>
              <a:ext cx="797659" cy="9094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316642" y="482097"/>
              <a:ext cx="797659" cy="9364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316642" y="759086"/>
              <a:ext cx="797659" cy="9364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316642" y="340870"/>
              <a:ext cx="797659" cy="9364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stretch>
            <a:fillRect/>
          </a:stretch>
        </p:blipFill>
        <p:spPr>
          <a:xfrm>
            <a:off x="20049" y="1171"/>
            <a:ext cx="12149996" cy="6856928"/>
          </a:xfrm>
          <a:prstGeom prst="rect">
            <a:avLst/>
          </a:prstGeom>
        </p:spPr>
      </p:pic>
      <p:sp>
        <p:nvSpPr>
          <p:cNvPr id="46" name="矩形 45"/>
          <p:cNvSpPr/>
          <p:nvPr/>
        </p:nvSpPr>
        <p:spPr>
          <a:xfrm>
            <a:off x="1845852" y="1989700"/>
            <a:ext cx="7897031" cy="3374390"/>
          </a:xfrm>
          <a:prstGeom prst="rect">
            <a:avLst/>
          </a:prstGeom>
        </p:spPr>
        <p:txBody>
          <a:bodyPr wrap="square">
            <a:spAutoFit/>
          </a:bodyPr>
          <a:lstStyle/>
          <a:p>
            <a:pPr lvl="0" algn="just">
              <a:lnSpc>
                <a:spcPts val="3200"/>
              </a:lnSpc>
            </a:pPr>
            <a:r>
              <a:rPr lang="zh-CN" altLang="en-US" sz="2400" dirty="0">
                <a:latin typeface="微软雅黑" panose="020B0503020204020204" pitchFamily="34" charset="-122"/>
                <a:ea typeface="微软雅黑" panose="020B0503020204020204" pitchFamily="34" charset="-122"/>
              </a:rPr>
              <a:t>　</a:t>
            </a:r>
            <a:r>
              <a:rPr lang="zh-CN" altLang="en-US" sz="2800" dirty="0">
                <a:latin typeface="宋体" panose="02010600030101010101" pitchFamily="2" charset="-122"/>
                <a:ea typeface="宋体" panose="02010600030101010101" pitchFamily="2" charset="-122"/>
              </a:rPr>
              <a:t>（一）拥护中国共产党的领导，胸怀祖国，热爱人民，遵守宪法和法律，贯彻落实党和国家的教育方针政策，忠诚于人民的教育事业。遵守《新时代中小学教师职业行为十项准则》《新时代幼儿园教师职业行为十项准则》，具有良好的思想政治素质和职业道德，爱岗敬业，关爱学生，为人师表，教书育人。对存在师德失范行为的教师实行职称评审“一票否决”。</a:t>
            </a:r>
            <a:endParaRPr lang="zh-CN" altLang="en-US" sz="2800" dirty="0">
              <a:latin typeface="微软雅黑" panose="020B0503020204020204" pitchFamily="34" charset="-122"/>
              <a:ea typeface="微软雅黑" panose="020B0503020204020204" pitchFamily="34" charset="-122"/>
            </a:endParaRPr>
          </a:p>
        </p:txBody>
      </p:sp>
      <p:sp>
        <p:nvSpPr>
          <p:cNvPr id="49" name="矩形 48"/>
          <p:cNvSpPr/>
          <p:nvPr/>
        </p:nvSpPr>
        <p:spPr>
          <a:xfrm>
            <a:off x="1845889" y="5593756"/>
            <a:ext cx="7897031" cy="501650"/>
          </a:xfrm>
          <a:prstGeom prst="rect">
            <a:avLst/>
          </a:prstGeom>
        </p:spPr>
        <p:txBody>
          <a:bodyPr wrap="square">
            <a:spAutoFit/>
          </a:bodyPr>
          <a:lstStyle/>
          <a:p>
            <a:pPr lvl="0" algn="just">
              <a:lnSpc>
                <a:spcPts val="3200"/>
              </a:lnSpc>
            </a:pPr>
            <a:r>
              <a:rPr lang="en-US" altLang="zh-CN" sz="2535" dirty="0">
                <a:latin typeface="宋体" panose="02010600030101010101" pitchFamily="2" charset="-122"/>
                <a:ea typeface="宋体" panose="02010600030101010101" pitchFamily="2" charset="-122"/>
              </a:rPr>
              <a:t> </a:t>
            </a:r>
            <a:r>
              <a:rPr lang="zh-CN" altLang="en-US" sz="2800" dirty="0">
                <a:latin typeface="宋体" panose="02010600030101010101" pitchFamily="2" charset="-122"/>
                <a:ea typeface="宋体" panose="02010600030101010101" pitchFamily="2" charset="-122"/>
              </a:rPr>
              <a:t>（二）身心健康，能够履行教师岗位职责和义务。</a:t>
            </a:r>
            <a:endParaRPr lang="zh-CN" altLang="en-US" sz="2800" dirty="0">
              <a:latin typeface="宋体" panose="02010600030101010101" pitchFamily="2" charset="-122"/>
              <a:ea typeface="宋体" panose="02010600030101010101" pitchFamily="2" charset="-122"/>
            </a:endParaRPr>
          </a:p>
        </p:txBody>
      </p:sp>
      <p:sp>
        <p:nvSpPr>
          <p:cNvPr id="2" name="矩形 1"/>
          <p:cNvSpPr/>
          <p:nvPr/>
        </p:nvSpPr>
        <p:spPr>
          <a:xfrm>
            <a:off x="1845852" y="980994"/>
            <a:ext cx="4051109" cy="584775"/>
          </a:xfrm>
          <a:prstGeom prst="rect">
            <a:avLst/>
          </a:prstGeom>
        </p:spPr>
        <p:txBody>
          <a:bodyPr wrap="none">
            <a:spAutoFit/>
          </a:bodyPr>
          <a:lstStyle/>
          <a:p>
            <a:pPr algn="l"/>
            <a:r>
              <a:rPr lang="zh-CN" altLang="zh-CN" sz="3200" b="1" spc="-300" dirty="0">
                <a:solidFill>
                  <a:srgbClr val="C00000"/>
                </a:solidFill>
                <a:latin typeface="方正大黑简体" panose="02010600030101010101" charset="-122"/>
                <a:ea typeface="方正大黑简体" panose="02010600030101010101" charset="-122"/>
                <a:sym typeface="+mn-ea"/>
              </a:rPr>
              <a:t>第四条  </a:t>
            </a:r>
            <a:r>
              <a:rPr lang="zh-CN" altLang="zh-CN" sz="3200" b="1" spc="-300" dirty="0">
                <a:solidFill>
                  <a:srgbClr val="C00000"/>
                </a:solidFill>
                <a:latin typeface="方正大黑简体" panose="02010600030101010101" charset="-122"/>
                <a:ea typeface="方正大黑简体" panose="02010600030101010101" charset="-122"/>
              </a:rPr>
              <a:t>思想政治条件 </a:t>
            </a:r>
            <a:endParaRPr lang="zh-CN" altLang="zh-CN" sz="3200" b="1" spc="-300" dirty="0">
              <a:solidFill>
                <a:srgbClr val="C00000"/>
              </a:solidFill>
              <a:latin typeface="方正大黑简体" panose="02010600030101010101" charset="-122"/>
              <a:ea typeface="方正大黑简体" panose="02010600030101010101" charset="-122"/>
            </a:endParaRPr>
          </a:p>
        </p:txBody>
      </p:sp>
      <p:sp>
        <p:nvSpPr>
          <p:cNvPr id="14" name="标题 1"/>
          <p:cNvSpPr txBox="1"/>
          <p:nvPr/>
        </p:nvSpPr>
        <p:spPr>
          <a:xfrm>
            <a:off x="1679247" y="195278"/>
            <a:ext cx="3565629" cy="572135"/>
          </a:xfrm>
          <a:prstGeom prst="rect">
            <a:avLst/>
          </a:prstGeom>
          <a:noFill/>
        </p:spPr>
        <p:txBody>
          <a:bodyPr vert="horz" wrap="square" lIns="121900" tIns="60950" rIns="121900" bIns="60950"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pPr lvl="0"/>
            <a:r>
              <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基本条件</a:t>
            </a:r>
            <a:endPar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cxnSp>
        <p:nvCxnSpPr>
          <p:cNvPr id="6" name="直接连接符 5"/>
          <p:cNvCxnSpPr/>
          <p:nvPr/>
        </p:nvCxnSpPr>
        <p:spPr>
          <a:xfrm>
            <a:off x="1871238" y="1605717"/>
            <a:ext cx="854361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9742883" y="1432363"/>
            <a:ext cx="671970" cy="17335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0" y="13871"/>
            <a:ext cx="12149996" cy="6856928"/>
          </a:xfrm>
          <a:prstGeom prst="rect">
            <a:avLst/>
          </a:prstGeom>
        </p:spPr>
      </p:pic>
      <p:sp>
        <p:nvSpPr>
          <p:cNvPr id="46" name="矩形 45"/>
          <p:cNvSpPr/>
          <p:nvPr/>
        </p:nvSpPr>
        <p:spPr>
          <a:xfrm>
            <a:off x="1678634" y="1715172"/>
            <a:ext cx="7749496" cy="462915"/>
          </a:xfrm>
          <a:prstGeom prst="rect">
            <a:avLst/>
          </a:prstGeom>
        </p:spPr>
        <p:txBody>
          <a:bodyPr wrap="square">
            <a:spAutoFit/>
          </a:bodyPr>
          <a:lstStyle/>
          <a:p>
            <a:pPr lvl="0" algn="l">
              <a:lnSpc>
                <a:spcPts val="2900"/>
              </a:lnSpc>
            </a:pPr>
            <a:r>
              <a:rPr lang="zh-CN" altLang="en-US" sz="2135" dirty="0">
                <a:latin typeface="微软雅黑" panose="020B0503020204020204" pitchFamily="34" charset="-122"/>
                <a:ea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rPr>
              <a:t>　</a:t>
            </a:r>
            <a:r>
              <a:rPr lang="zh-CN" altLang="en-US" sz="2800" dirty="0">
                <a:latin typeface="宋体" panose="02010600030101010101" pitchFamily="2" charset="-122"/>
                <a:ea typeface="宋体" panose="02010600030101010101" pitchFamily="2" charset="-122"/>
              </a:rPr>
              <a:t>有下列情形之一的，不得申报：</a:t>
            </a:r>
            <a:endParaRPr lang="zh-CN" altLang="en-US" sz="2800" dirty="0">
              <a:latin typeface="宋体" panose="02010600030101010101" pitchFamily="2" charset="-122"/>
              <a:ea typeface="宋体" panose="02010600030101010101" pitchFamily="2" charset="-122"/>
            </a:endParaRPr>
          </a:p>
        </p:txBody>
      </p:sp>
      <p:sp>
        <p:nvSpPr>
          <p:cNvPr id="49" name="矩形 48"/>
          <p:cNvSpPr/>
          <p:nvPr/>
        </p:nvSpPr>
        <p:spPr>
          <a:xfrm>
            <a:off x="1679247" y="2368406"/>
            <a:ext cx="8927597" cy="835025"/>
          </a:xfrm>
          <a:prstGeom prst="rect">
            <a:avLst/>
          </a:prstGeom>
        </p:spPr>
        <p:txBody>
          <a:bodyPr wrap="square">
            <a:spAutoFit/>
          </a:bodyPr>
          <a:lstStyle/>
          <a:p>
            <a:pPr>
              <a:lnSpc>
                <a:spcPts val="2900"/>
              </a:lnSpc>
            </a:pPr>
            <a:r>
              <a:rPr lang="zh-CN" altLang="en-US" sz="2800" dirty="0">
                <a:latin typeface="黑体" panose="02010609060101010101" charset="-122"/>
                <a:ea typeface="黑体" panose="02010609060101010101" charset="-122"/>
              </a:rPr>
              <a:t>　</a:t>
            </a:r>
            <a:r>
              <a:rPr lang="zh-CN" altLang="en-US" sz="2800" dirty="0">
                <a:latin typeface="宋体" panose="02010600030101010101" pitchFamily="2" charset="-122"/>
                <a:ea typeface="宋体" panose="02010600030101010101" pitchFamily="2" charset="-122"/>
              </a:rPr>
              <a:t> </a:t>
            </a:r>
            <a:r>
              <a:rPr lang="zh-CN" altLang="en-US" sz="2800" dirty="0" smtClean="0">
                <a:latin typeface="宋体" panose="02010600030101010101" pitchFamily="2" charset="-122"/>
                <a:ea typeface="宋体" panose="02010600030101010101" pitchFamily="2" charset="-122"/>
              </a:rPr>
              <a:t>1</a:t>
            </a:r>
            <a:r>
              <a:rPr lang="zh-CN" altLang="en-US" sz="2800" dirty="0">
                <a:latin typeface="宋体" panose="02010600030101010101" pitchFamily="2" charset="-122"/>
                <a:ea typeface="宋体" panose="02010600030101010101" pitchFamily="2" charset="-122"/>
              </a:rPr>
              <a:t>. 从申报当年往前推算，5年内有过年度考核“不合格”的，原则上不得申报。</a:t>
            </a:r>
            <a:endParaRPr lang="zh-CN" altLang="en-US" sz="2800" dirty="0">
              <a:latin typeface="宋体" panose="02010600030101010101" pitchFamily="2" charset="-122"/>
              <a:ea typeface="宋体" panose="02010600030101010101" pitchFamily="2" charset="-122"/>
            </a:endParaRPr>
          </a:p>
        </p:txBody>
      </p:sp>
      <p:sp>
        <p:nvSpPr>
          <p:cNvPr id="12" name="矩形 11"/>
          <p:cNvSpPr/>
          <p:nvPr/>
        </p:nvSpPr>
        <p:spPr>
          <a:xfrm>
            <a:off x="1775243" y="940781"/>
            <a:ext cx="4051109" cy="584775"/>
          </a:xfrm>
          <a:prstGeom prst="rect">
            <a:avLst/>
          </a:prstGeom>
        </p:spPr>
        <p:txBody>
          <a:bodyPr wrap="none">
            <a:spAutoFit/>
          </a:bodyPr>
          <a:lstStyle/>
          <a:p>
            <a:pPr algn="l"/>
            <a:r>
              <a:rPr lang="zh-CN" altLang="zh-CN" sz="3200" b="1" spc="-300" dirty="0">
                <a:solidFill>
                  <a:srgbClr val="C00000"/>
                </a:solidFill>
                <a:latin typeface="方正大黑简体" panose="02010600030101010101" charset="-122"/>
                <a:ea typeface="方正大黑简体" panose="02010600030101010101" charset="-122"/>
                <a:sym typeface="+mn-ea"/>
              </a:rPr>
              <a:t>第四条  </a:t>
            </a:r>
            <a:r>
              <a:rPr lang="zh-CN" altLang="zh-CN" sz="3200" b="1" spc="-300" dirty="0">
                <a:solidFill>
                  <a:srgbClr val="C00000"/>
                </a:solidFill>
                <a:latin typeface="方正大黑简体" panose="02010600030101010101" charset="-122"/>
                <a:ea typeface="方正大黑简体" panose="02010600030101010101" charset="-122"/>
              </a:rPr>
              <a:t>思想政治条件 </a:t>
            </a:r>
            <a:endParaRPr lang="zh-CN" altLang="zh-CN" sz="3200" b="1" spc="-300" dirty="0">
              <a:solidFill>
                <a:srgbClr val="C00000"/>
              </a:solidFill>
              <a:latin typeface="方正大黑简体" panose="02010600030101010101" charset="-122"/>
              <a:ea typeface="方正大黑简体" panose="02010600030101010101" charset="-122"/>
            </a:endParaRPr>
          </a:p>
        </p:txBody>
      </p:sp>
      <p:sp>
        <p:nvSpPr>
          <p:cNvPr id="6" name="标题 1"/>
          <p:cNvSpPr txBox="1"/>
          <p:nvPr/>
        </p:nvSpPr>
        <p:spPr>
          <a:xfrm>
            <a:off x="1679247" y="195278"/>
            <a:ext cx="3565629" cy="572135"/>
          </a:xfrm>
          <a:prstGeom prst="rect">
            <a:avLst/>
          </a:prstGeom>
          <a:noFill/>
        </p:spPr>
        <p:txBody>
          <a:bodyPr vert="horz" wrap="square" lIns="121900" tIns="60950" rIns="121900" bIns="60950"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r>
              <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基本条件</a:t>
            </a:r>
            <a:endPar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sp>
        <p:nvSpPr>
          <p:cNvPr id="4" name="矩形 3"/>
          <p:cNvSpPr/>
          <p:nvPr/>
        </p:nvSpPr>
        <p:spPr>
          <a:xfrm>
            <a:off x="1978801" y="3455025"/>
            <a:ext cx="8515427" cy="1758315"/>
          </a:xfrm>
          <a:prstGeom prst="rect">
            <a:avLst/>
          </a:prstGeom>
        </p:spPr>
        <p:txBody>
          <a:bodyPr wrap="square">
            <a:spAutoFit/>
          </a:bodyPr>
          <a:lstStyle/>
          <a:p>
            <a:pPr algn="just">
              <a:lnSpc>
                <a:spcPts val="2600"/>
              </a:lnSpc>
              <a:spcBef>
                <a:spcPts val="600"/>
              </a:spcBef>
            </a:pPr>
            <a:r>
              <a:rPr lang="zh-CN" altLang="en-US" sz="2535" dirty="0">
                <a:latin typeface="宋体" panose="02010600030101010101" pitchFamily="2" charset="-122"/>
                <a:ea typeface="宋体" panose="02010600030101010101" pitchFamily="2" charset="-122"/>
              </a:rPr>
              <a:t> </a:t>
            </a:r>
            <a:r>
              <a:rPr lang="zh-CN" altLang="en-US" sz="2800" dirty="0" smtClean="0">
                <a:latin typeface="宋体" panose="02010600030101010101" pitchFamily="2" charset="-122"/>
                <a:ea typeface="宋体" panose="02010600030101010101" pitchFamily="2" charset="-122"/>
              </a:rPr>
              <a:t>2</a:t>
            </a:r>
            <a:r>
              <a:rPr lang="zh-CN" altLang="en-US" sz="2800" dirty="0">
                <a:latin typeface="宋体" panose="02010600030101010101" pitchFamily="2" charset="-122"/>
                <a:ea typeface="宋体" panose="02010600030101010101" pitchFamily="2" charset="-122"/>
              </a:rPr>
              <a:t>. 在申报过程中被发现有伪造学历、资历、业绩成果，或剽窃他人成果等弄虚作假行为者，自申报当年起，5年内不得申报。累计两次的，终身不得申报。通过上述手段骗取职称者，撤销其专业技术资格，自撤销之日起，5年内不得申报。</a:t>
            </a:r>
            <a:endParaRPr lang="zh-CN" altLang="en-US" sz="2800" dirty="0">
              <a:latin typeface="宋体" panose="02010600030101010101" pitchFamily="2" charset="-122"/>
              <a:ea typeface="宋体" panose="02010600030101010101" pitchFamily="2" charset="-122"/>
            </a:endParaRPr>
          </a:p>
        </p:txBody>
      </p:sp>
      <p:sp>
        <p:nvSpPr>
          <p:cNvPr id="5" name="矩形 4"/>
          <p:cNvSpPr/>
          <p:nvPr/>
        </p:nvSpPr>
        <p:spPr>
          <a:xfrm>
            <a:off x="2079107" y="5584437"/>
            <a:ext cx="9887553" cy="521970"/>
          </a:xfrm>
          <a:prstGeom prst="rect">
            <a:avLst/>
          </a:prstGeom>
        </p:spPr>
        <p:txBody>
          <a:bodyPr wrap="square">
            <a:spAutoFit/>
          </a:bodyPr>
          <a:lstStyle/>
          <a:p>
            <a:r>
              <a:rPr lang="zh-CN" altLang="en-US" sz="2800" dirty="0" smtClean="0">
                <a:latin typeface="宋体" panose="02010600030101010101" pitchFamily="2" charset="-122"/>
                <a:ea typeface="宋体" panose="02010600030101010101" pitchFamily="2" charset="-122"/>
              </a:rPr>
              <a:t>3</a:t>
            </a:r>
            <a:r>
              <a:rPr lang="zh-CN" altLang="en-US" sz="2800" dirty="0">
                <a:latin typeface="宋体" panose="02010600030101010101" pitchFamily="2" charset="-122"/>
                <a:ea typeface="宋体" panose="02010600030101010101" pitchFamily="2" charset="-122"/>
              </a:rPr>
              <a:t>. 受到违纪违法处分处罚仍在处分处罚影响期内的。</a:t>
            </a:r>
            <a:endParaRPr lang="zh-CN" altLang="en-US" sz="2800" dirty="0">
              <a:latin typeface="宋体" panose="02010600030101010101" pitchFamily="2" charset="-122"/>
              <a:ea typeface="宋体" panose="02010600030101010101" pitchFamily="2" charset="-122"/>
            </a:endParaRPr>
          </a:p>
        </p:txBody>
      </p:sp>
      <p:cxnSp>
        <p:nvCxnSpPr>
          <p:cNvPr id="11" name="直接连接符 10"/>
          <p:cNvCxnSpPr/>
          <p:nvPr/>
        </p:nvCxnSpPr>
        <p:spPr>
          <a:xfrm>
            <a:off x="1871238" y="1509722"/>
            <a:ext cx="854361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9742883" y="1336367"/>
            <a:ext cx="671970" cy="17335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20049" y="1171"/>
            <a:ext cx="12149996" cy="6856928"/>
          </a:xfrm>
          <a:prstGeom prst="rect">
            <a:avLst/>
          </a:prstGeom>
        </p:spPr>
      </p:pic>
      <p:sp>
        <p:nvSpPr>
          <p:cNvPr id="4" name="标题 1"/>
          <p:cNvSpPr txBox="1"/>
          <p:nvPr/>
        </p:nvSpPr>
        <p:spPr>
          <a:xfrm>
            <a:off x="1679247" y="195278"/>
            <a:ext cx="3565629" cy="572135"/>
          </a:xfrm>
          <a:prstGeom prst="rect">
            <a:avLst/>
          </a:prstGeom>
          <a:noFill/>
        </p:spPr>
        <p:txBody>
          <a:bodyPr vert="horz" wrap="square" lIns="121900" tIns="60950" rIns="121900" bIns="60950"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r>
              <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基本条件</a:t>
            </a:r>
            <a:endPar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sp>
        <p:nvSpPr>
          <p:cNvPr id="5" name="矩形 4"/>
          <p:cNvSpPr/>
          <p:nvPr/>
        </p:nvSpPr>
        <p:spPr>
          <a:xfrm>
            <a:off x="1701391" y="1374243"/>
            <a:ext cx="8041491" cy="583565"/>
          </a:xfrm>
          <a:prstGeom prst="rect">
            <a:avLst/>
          </a:prstGeom>
        </p:spPr>
        <p:txBody>
          <a:bodyPr wrap="square">
            <a:spAutoFit/>
          </a:bodyPr>
          <a:lstStyle/>
          <a:p>
            <a:r>
              <a:rPr lang="zh-CN" altLang="en-US" sz="3200" b="1" spc="-400" dirty="0">
                <a:solidFill>
                  <a:srgbClr val="C00000"/>
                </a:solidFill>
                <a:latin typeface="方正大黑简体" panose="02010600030101010101" charset="-122"/>
                <a:ea typeface="方正大黑简体" panose="02010600030101010101" charset="-122"/>
              </a:rPr>
              <a:t>第五条  教师资格条件</a:t>
            </a:r>
            <a:endParaRPr lang="zh-CN" altLang="en-US" sz="3200" b="1" spc="-400" dirty="0">
              <a:solidFill>
                <a:srgbClr val="C00000"/>
              </a:solidFill>
              <a:latin typeface="方正大黑简体" panose="02010600030101010101" charset="-122"/>
              <a:ea typeface="方正大黑简体" panose="02010600030101010101" charset="-122"/>
            </a:endParaRPr>
          </a:p>
        </p:txBody>
      </p:sp>
      <p:sp>
        <p:nvSpPr>
          <p:cNvPr id="6" name="矩形 5"/>
          <p:cNvSpPr/>
          <p:nvPr/>
        </p:nvSpPr>
        <p:spPr>
          <a:xfrm>
            <a:off x="1583251" y="2645696"/>
            <a:ext cx="8831601" cy="629920"/>
          </a:xfrm>
          <a:prstGeom prst="rect">
            <a:avLst/>
          </a:prstGeom>
        </p:spPr>
        <p:txBody>
          <a:bodyPr wrap="square">
            <a:spAutoFit/>
          </a:bodyPr>
          <a:lstStyle/>
          <a:p>
            <a:pPr lvl="0">
              <a:lnSpc>
                <a:spcPts val="4200"/>
              </a:lnSpc>
            </a:pPr>
            <a:r>
              <a:rPr lang="zh-CN" altLang="en-US" sz="2665" dirty="0">
                <a:latin typeface="微软雅黑" panose="020B0503020204020204" pitchFamily="34" charset="-122"/>
                <a:ea typeface="微软雅黑" panose="020B0503020204020204" pitchFamily="34" charset="-122"/>
              </a:rPr>
              <a:t>　</a:t>
            </a:r>
            <a:r>
              <a:rPr lang="zh-CN" altLang="en-US" sz="2800" dirty="0">
                <a:latin typeface="宋体" panose="02010600030101010101" pitchFamily="2" charset="-122"/>
                <a:ea typeface="宋体" panose="02010600030101010101" pitchFamily="2" charset="-122"/>
              </a:rPr>
              <a:t>具备《教师资格条例》规定的教师资格。</a:t>
            </a:r>
            <a:endParaRPr lang="zh-CN" altLang="en-US" sz="2800" dirty="0">
              <a:latin typeface="宋体" panose="02010600030101010101" pitchFamily="2" charset="-122"/>
              <a:ea typeface="宋体" panose="02010600030101010101" pitchFamily="2" charset="-122"/>
            </a:endParaRPr>
          </a:p>
        </p:txBody>
      </p:sp>
      <p:grpSp>
        <p:nvGrpSpPr>
          <p:cNvPr id="7" name="组合 6"/>
          <p:cNvGrpSpPr/>
          <p:nvPr/>
        </p:nvGrpSpPr>
        <p:grpSpPr>
          <a:xfrm>
            <a:off x="1871238" y="1816346"/>
            <a:ext cx="8831601" cy="173354"/>
            <a:chOff x="1403648" y="1001554"/>
            <a:chExt cx="6624736" cy="130036"/>
          </a:xfrm>
        </p:grpSpPr>
        <p:cxnSp>
          <p:nvCxnSpPr>
            <p:cNvPr id="8" name="直接连接符 7"/>
            <p:cNvCxnSpPr/>
            <p:nvPr/>
          </p:nvCxnSpPr>
          <p:spPr>
            <a:xfrm>
              <a:off x="1403648" y="1131590"/>
              <a:ext cx="6408712"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7524328" y="1001554"/>
              <a:ext cx="504056" cy="13003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20049" y="-99159"/>
            <a:ext cx="12149996" cy="6856928"/>
          </a:xfrm>
          <a:prstGeom prst="rect">
            <a:avLst/>
          </a:prstGeom>
        </p:spPr>
      </p:pic>
      <p:sp>
        <p:nvSpPr>
          <p:cNvPr id="4" name="标题 1"/>
          <p:cNvSpPr txBox="1"/>
          <p:nvPr/>
        </p:nvSpPr>
        <p:spPr>
          <a:xfrm>
            <a:off x="1679247" y="195278"/>
            <a:ext cx="3565629" cy="572135"/>
          </a:xfrm>
          <a:prstGeom prst="rect">
            <a:avLst/>
          </a:prstGeom>
          <a:noFill/>
        </p:spPr>
        <p:txBody>
          <a:bodyPr vert="horz" wrap="square" lIns="121900" tIns="60950" rIns="121900" bIns="60950"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r>
              <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基本条件</a:t>
            </a:r>
            <a:endPar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sp>
        <p:nvSpPr>
          <p:cNvPr id="5" name="矩形 4"/>
          <p:cNvSpPr/>
          <p:nvPr/>
        </p:nvSpPr>
        <p:spPr>
          <a:xfrm>
            <a:off x="1701391" y="1374243"/>
            <a:ext cx="8041491" cy="583565"/>
          </a:xfrm>
          <a:prstGeom prst="rect">
            <a:avLst/>
          </a:prstGeom>
        </p:spPr>
        <p:txBody>
          <a:bodyPr wrap="square">
            <a:spAutoFit/>
          </a:bodyPr>
          <a:lstStyle/>
          <a:p>
            <a:r>
              <a:rPr lang="zh-CN" altLang="en-US" sz="3200" b="1" spc="-400" dirty="0">
                <a:solidFill>
                  <a:srgbClr val="C00000"/>
                </a:solidFill>
                <a:latin typeface="方正大黑简体" panose="02010600030101010101" charset="-122"/>
                <a:ea typeface="方正大黑简体" panose="02010600030101010101" charset="-122"/>
                <a:sym typeface="+mn-ea"/>
              </a:rPr>
              <a:t>第六条   </a:t>
            </a:r>
            <a:r>
              <a:rPr lang="zh-CN" altLang="en-US" sz="3200" b="1" spc="-400" dirty="0">
                <a:solidFill>
                  <a:srgbClr val="C00000"/>
                </a:solidFill>
                <a:latin typeface="方正大黑简体" panose="02010600030101010101" charset="-122"/>
                <a:ea typeface="方正大黑简体" panose="02010600030101010101" charset="-122"/>
              </a:rPr>
              <a:t>外语和计算机应用能力条件</a:t>
            </a:r>
            <a:endParaRPr lang="zh-CN" altLang="en-US" sz="3200" b="1" spc="-400" dirty="0">
              <a:solidFill>
                <a:srgbClr val="C00000"/>
              </a:solidFill>
              <a:latin typeface="方正大黑简体" panose="02010600030101010101" charset="-122"/>
              <a:ea typeface="方正大黑简体" panose="02010600030101010101" charset="-122"/>
            </a:endParaRPr>
          </a:p>
        </p:txBody>
      </p:sp>
      <p:sp>
        <p:nvSpPr>
          <p:cNvPr id="6" name="矩形 5"/>
          <p:cNvSpPr/>
          <p:nvPr/>
        </p:nvSpPr>
        <p:spPr>
          <a:xfrm>
            <a:off x="1583886" y="2476151"/>
            <a:ext cx="8831601" cy="1706880"/>
          </a:xfrm>
          <a:prstGeom prst="rect">
            <a:avLst/>
          </a:prstGeom>
        </p:spPr>
        <p:txBody>
          <a:bodyPr wrap="square">
            <a:spAutoFit/>
          </a:bodyPr>
          <a:lstStyle/>
          <a:p>
            <a:pPr lvl="0" algn="l">
              <a:lnSpc>
                <a:spcPts val="4200"/>
              </a:lnSpc>
            </a:pPr>
            <a:r>
              <a:rPr lang="zh-CN" altLang="en-US" sz="2665" dirty="0">
                <a:latin typeface="微软雅黑" panose="020B0503020204020204" pitchFamily="34" charset="-122"/>
                <a:ea typeface="微软雅黑" panose="020B0503020204020204" pitchFamily="34" charset="-122"/>
              </a:rPr>
              <a:t>　</a:t>
            </a:r>
            <a:r>
              <a:rPr lang="zh-CN" altLang="en-US" sz="2800" dirty="0">
                <a:latin typeface="宋体" panose="02010600030101010101" pitchFamily="2" charset="-122"/>
                <a:ea typeface="宋体" panose="02010600030101010101" pitchFamily="2" charset="-122"/>
              </a:rPr>
              <a:t>　对外语和计算机应用能力条件不作统一要求，由评委会所在职改办按照自治区职称制度改革有关文件的要求，在年度部署文中予以明确。</a:t>
            </a:r>
            <a:endParaRPr lang="zh-CN" altLang="en-US" sz="2800" dirty="0">
              <a:latin typeface="宋体" panose="02010600030101010101" pitchFamily="2" charset="-122"/>
              <a:ea typeface="宋体" panose="02010600030101010101" pitchFamily="2" charset="-122"/>
            </a:endParaRPr>
          </a:p>
        </p:txBody>
      </p:sp>
      <p:grpSp>
        <p:nvGrpSpPr>
          <p:cNvPr id="7" name="组合 6"/>
          <p:cNvGrpSpPr/>
          <p:nvPr/>
        </p:nvGrpSpPr>
        <p:grpSpPr>
          <a:xfrm>
            <a:off x="1871238" y="1816346"/>
            <a:ext cx="8831601" cy="173354"/>
            <a:chOff x="1403648" y="1001554"/>
            <a:chExt cx="6624736" cy="130036"/>
          </a:xfrm>
        </p:grpSpPr>
        <p:cxnSp>
          <p:nvCxnSpPr>
            <p:cNvPr id="8" name="直接连接符 7"/>
            <p:cNvCxnSpPr/>
            <p:nvPr/>
          </p:nvCxnSpPr>
          <p:spPr>
            <a:xfrm>
              <a:off x="1403648" y="1131590"/>
              <a:ext cx="6408712"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7524328" y="1001554"/>
              <a:ext cx="504056" cy="13003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直接连接符 20"/>
          <p:cNvCxnSpPr/>
          <p:nvPr/>
        </p:nvCxnSpPr>
        <p:spPr>
          <a:xfrm>
            <a:off x="3390313" y="1212209"/>
            <a:ext cx="5275385" cy="0"/>
          </a:xfrm>
          <a:prstGeom prst="line">
            <a:avLst/>
          </a:prstGeom>
          <a:ln w="12700">
            <a:solidFill>
              <a:srgbClr val="585858"/>
            </a:solidFill>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30" name="文本框 23"/>
          <p:cNvSpPr txBox="1"/>
          <p:nvPr/>
        </p:nvSpPr>
        <p:spPr>
          <a:xfrm>
            <a:off x="4383154" y="453580"/>
            <a:ext cx="4175914" cy="584775"/>
          </a:xfrm>
          <a:prstGeom prst="rect">
            <a:avLst/>
          </a:prstGeom>
          <a:noFill/>
        </p:spPr>
        <p:txBody>
          <a:bodyPr wrap="square" rtlCol="0">
            <a:spAutoFit/>
          </a:bodyPr>
          <a:lstStyle/>
          <a:p>
            <a:r>
              <a:rPr lang="zh-CN" altLang="zh-CN" sz="3200" b="1" dirty="0" smtClean="0">
                <a:solidFill>
                  <a:srgbClr val="FF0000"/>
                </a:solidFill>
                <a:latin typeface="微软雅黑" panose="020B0503020204020204" pitchFamily="34" charset="-122"/>
                <a:ea typeface="微软雅黑" panose="020B0503020204020204" pitchFamily="34" charset="-122"/>
              </a:rPr>
              <a:t>修订</a:t>
            </a:r>
            <a:r>
              <a:rPr lang="zh-CN" altLang="zh-CN" sz="3200" b="1" dirty="0">
                <a:solidFill>
                  <a:srgbClr val="FF0000"/>
                </a:solidFill>
                <a:latin typeface="微软雅黑" panose="020B0503020204020204" pitchFamily="34" charset="-122"/>
                <a:ea typeface="微软雅黑" panose="020B0503020204020204" pitchFamily="34" charset="-122"/>
              </a:rPr>
              <a:t>背景及依据</a:t>
            </a:r>
            <a:endParaRPr lang="zh-CN" altLang="en-US" sz="3200" b="1" dirty="0">
              <a:solidFill>
                <a:srgbClr val="FF0000"/>
              </a:solidFill>
              <a:latin typeface="微软雅黑" panose="020B0503020204020204" pitchFamily="34" charset="-122"/>
              <a:ea typeface="微软雅黑" panose="020B0503020204020204" pitchFamily="34" charset="-122"/>
            </a:endParaRPr>
          </a:p>
        </p:txBody>
      </p:sp>
      <p:sp>
        <p:nvSpPr>
          <p:cNvPr id="6" name="矩形 47"/>
          <p:cNvSpPr>
            <a:spLocks noChangeArrowheads="1"/>
          </p:cNvSpPr>
          <p:nvPr/>
        </p:nvSpPr>
        <p:spPr bwMode="auto">
          <a:xfrm>
            <a:off x="3082888" y="2205418"/>
            <a:ext cx="8969412" cy="683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20000"/>
              </a:lnSpc>
              <a:spcBef>
                <a:spcPct val="0"/>
              </a:spcBef>
              <a:buNone/>
            </a:pPr>
            <a:r>
              <a:rPr lang="zh-CN" altLang="zh-CN" b="1" dirty="0">
                <a:solidFill>
                  <a:srgbClr val="FF0000"/>
                </a:solidFill>
              </a:rPr>
              <a:t>国家和自治区对人才发展体制机制提出新要求</a:t>
            </a:r>
            <a:endParaRPr lang="zh-CN" altLang="en-US" b="1" dirty="0">
              <a:solidFill>
                <a:srgbClr val="FF0000"/>
              </a:solidFill>
              <a:sym typeface="微软雅黑" panose="020B0503020204020204" pitchFamily="34" charset="-122"/>
            </a:endParaRPr>
          </a:p>
        </p:txBody>
      </p:sp>
      <p:sp>
        <p:nvSpPr>
          <p:cNvPr id="7" name="椭圆 6"/>
          <p:cNvSpPr/>
          <p:nvPr/>
        </p:nvSpPr>
        <p:spPr>
          <a:xfrm flipV="1">
            <a:off x="2481332" y="2346893"/>
            <a:ext cx="397025" cy="397192"/>
          </a:xfrm>
          <a:prstGeom prst="ellipse">
            <a:avLst/>
          </a:prstGeom>
          <a:solidFill>
            <a:srgbClr val="CA032E"/>
          </a:solidFill>
          <a:ln w="19050">
            <a:solidFill>
              <a:schemeClr val="bg1"/>
            </a:solidFill>
          </a:ln>
          <a:effectLst>
            <a:outerShdw blurRad="330200" dist="38100" dir="2700000" sx="65000" sy="65000" algn="ctr" rotWithShape="0">
              <a:srgbClr val="000000">
                <a:alpha val="89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91427" tIns="45713" rIns="91427" bIns="45713" spcCol="0" rtlCol="0" anchor="ctr"/>
          <a:lstStyle/>
          <a:p>
            <a:pPr algn="ctr"/>
            <a:endParaRPr lang="zh-CN" altLang="en-US" dirty="0"/>
          </a:p>
        </p:txBody>
      </p:sp>
      <p:sp>
        <p:nvSpPr>
          <p:cNvPr id="8" name="矩形 7"/>
          <p:cNvSpPr/>
          <p:nvPr/>
        </p:nvSpPr>
        <p:spPr>
          <a:xfrm>
            <a:off x="1965313" y="2346894"/>
            <a:ext cx="1429067" cy="400296"/>
          </a:xfrm>
          <a:prstGeom prst="rect">
            <a:avLst/>
          </a:prstGeom>
        </p:spPr>
        <p:txBody>
          <a:bodyPr wrap="square" lIns="91433" tIns="45716" rIns="91433" bIns="45716">
            <a:spAutoFit/>
          </a:bodyPr>
          <a:lstStyle/>
          <a:p>
            <a:pPr algn="ctr"/>
            <a:r>
              <a:rPr lang="zh-CN" altLang="en-US" sz="2000" b="1" dirty="0" smtClean="0">
                <a:solidFill>
                  <a:schemeClr val="bg1"/>
                </a:solidFill>
                <a:latin typeface="Arial" panose="020B0604020202020204" pitchFamily="34" charset="0"/>
                <a:cs typeface="Arial" panose="020B0604020202020204" pitchFamily="34" charset="0"/>
              </a:rPr>
              <a:t>一</a:t>
            </a:r>
            <a:endParaRPr lang="zh-CN" altLang="en-US" sz="2000" b="1" dirty="0">
              <a:solidFill>
                <a:schemeClr val="bg1"/>
              </a:solidFill>
              <a:latin typeface="Arial" panose="020B0604020202020204" pitchFamily="34" charset="0"/>
              <a:cs typeface="Arial" panose="020B0604020202020204" pitchFamily="34" charset="0"/>
            </a:endParaRPr>
          </a:p>
        </p:txBody>
      </p:sp>
      <p:sp>
        <p:nvSpPr>
          <p:cNvPr id="11" name="矩形 47"/>
          <p:cNvSpPr>
            <a:spLocks noChangeArrowheads="1"/>
          </p:cNvSpPr>
          <p:nvPr/>
        </p:nvSpPr>
        <p:spPr bwMode="auto">
          <a:xfrm>
            <a:off x="3082888" y="3805962"/>
            <a:ext cx="7115212" cy="683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20000"/>
              </a:lnSpc>
              <a:spcBef>
                <a:spcPct val="0"/>
              </a:spcBef>
              <a:buNone/>
            </a:pPr>
            <a:r>
              <a:rPr lang="zh-CN" altLang="zh-CN" b="1" dirty="0">
                <a:solidFill>
                  <a:srgbClr val="FF0000"/>
                </a:solidFill>
              </a:rPr>
              <a:t>自治区对专业资格评审提出新要求</a:t>
            </a:r>
            <a:endParaRPr lang="zh-CN" altLang="en-US" b="1" dirty="0">
              <a:solidFill>
                <a:srgbClr val="FF0000"/>
              </a:solidFill>
              <a:sym typeface="微软雅黑" panose="020B0503020204020204" pitchFamily="34" charset="-122"/>
            </a:endParaRPr>
          </a:p>
        </p:txBody>
      </p:sp>
      <p:sp>
        <p:nvSpPr>
          <p:cNvPr id="12" name="椭圆 11"/>
          <p:cNvSpPr/>
          <p:nvPr/>
        </p:nvSpPr>
        <p:spPr>
          <a:xfrm flipV="1">
            <a:off x="2473876" y="3948990"/>
            <a:ext cx="397025" cy="397192"/>
          </a:xfrm>
          <a:prstGeom prst="ellipse">
            <a:avLst/>
          </a:prstGeom>
          <a:solidFill>
            <a:srgbClr val="FE9A08"/>
          </a:solidFill>
          <a:ln w="19050">
            <a:solidFill>
              <a:schemeClr val="bg1"/>
            </a:solidFill>
          </a:ln>
          <a:effectLst>
            <a:outerShdw blurRad="330200" dist="38100" dir="2700000" sx="65000" sy="65000" algn="ctr" rotWithShape="0">
              <a:srgbClr val="000000">
                <a:alpha val="89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91427" tIns="45713" rIns="91427" bIns="45713" spcCol="0" rtlCol="0" anchor="ctr"/>
          <a:lstStyle/>
          <a:p>
            <a:pPr algn="ctr"/>
            <a:endParaRPr lang="zh-CN" altLang="en-US" dirty="0"/>
          </a:p>
        </p:txBody>
      </p:sp>
      <p:sp>
        <p:nvSpPr>
          <p:cNvPr id="17" name="椭圆 16"/>
          <p:cNvSpPr/>
          <p:nvPr/>
        </p:nvSpPr>
        <p:spPr>
          <a:xfrm flipV="1">
            <a:off x="2465730" y="5469074"/>
            <a:ext cx="397025" cy="397192"/>
          </a:xfrm>
          <a:prstGeom prst="ellipse">
            <a:avLst/>
          </a:prstGeom>
          <a:solidFill>
            <a:srgbClr val="092D3B"/>
          </a:solidFill>
          <a:ln w="19050">
            <a:solidFill>
              <a:schemeClr val="bg1"/>
            </a:solidFill>
          </a:ln>
          <a:effectLst>
            <a:outerShdw blurRad="330200" dist="38100" dir="2700000" sx="65000" sy="65000" algn="ctr" rotWithShape="0">
              <a:srgbClr val="000000">
                <a:alpha val="89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91427" tIns="45713" rIns="91427" bIns="45713" spcCol="0" rtlCol="0" anchor="ctr"/>
          <a:lstStyle/>
          <a:p>
            <a:pPr algn="ctr"/>
            <a:r>
              <a:rPr lang="zh-CN" altLang="en-US" b="1" dirty="0" smtClean="0"/>
              <a:t>三</a:t>
            </a:r>
            <a:endParaRPr lang="zh-CN" altLang="en-US" b="1" dirty="0"/>
          </a:p>
        </p:txBody>
      </p:sp>
      <p:sp>
        <p:nvSpPr>
          <p:cNvPr id="18" name="矩形 17"/>
          <p:cNvSpPr/>
          <p:nvPr/>
        </p:nvSpPr>
        <p:spPr>
          <a:xfrm>
            <a:off x="1949712" y="3932375"/>
            <a:ext cx="1429067" cy="400296"/>
          </a:xfrm>
          <a:prstGeom prst="rect">
            <a:avLst/>
          </a:prstGeom>
        </p:spPr>
        <p:txBody>
          <a:bodyPr wrap="square" lIns="91433" tIns="45716" rIns="91433" bIns="45716">
            <a:spAutoFit/>
          </a:bodyPr>
          <a:lstStyle/>
          <a:p>
            <a:pPr algn="ctr"/>
            <a:r>
              <a:rPr lang="zh-CN" altLang="en-US" sz="2000" b="1" dirty="0" smtClean="0">
                <a:solidFill>
                  <a:schemeClr val="bg1"/>
                </a:solidFill>
                <a:latin typeface="Arial" panose="020B0604020202020204" pitchFamily="34" charset="0"/>
                <a:cs typeface="Arial" panose="020B0604020202020204" pitchFamily="34" charset="0"/>
              </a:rPr>
              <a:t>二</a:t>
            </a:r>
            <a:endParaRPr lang="zh-CN" altLang="en-US" sz="2000" b="1" dirty="0">
              <a:solidFill>
                <a:schemeClr val="bg1"/>
              </a:solidFill>
              <a:latin typeface="Arial" panose="020B0604020202020204" pitchFamily="34" charset="0"/>
              <a:cs typeface="Arial" panose="020B0604020202020204" pitchFamily="34" charset="0"/>
            </a:endParaRPr>
          </a:p>
        </p:txBody>
      </p:sp>
      <p:sp>
        <p:nvSpPr>
          <p:cNvPr id="25" name="矩形 47"/>
          <p:cNvSpPr>
            <a:spLocks noChangeArrowheads="1"/>
          </p:cNvSpPr>
          <p:nvPr/>
        </p:nvSpPr>
        <p:spPr bwMode="auto">
          <a:xfrm>
            <a:off x="3160742" y="5326046"/>
            <a:ext cx="8396258" cy="1274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20000"/>
              </a:lnSpc>
              <a:spcBef>
                <a:spcPct val="0"/>
              </a:spcBef>
              <a:buNone/>
            </a:pPr>
            <a:r>
              <a:rPr lang="zh-CN" altLang="zh-CN" b="1" dirty="0">
                <a:solidFill>
                  <a:srgbClr val="FF0000"/>
                </a:solidFill>
              </a:rPr>
              <a:t>现行评审条件与我区中小学教师职业发展需要不相适应</a:t>
            </a:r>
            <a:endParaRPr lang="zh-CN" altLang="en-US" b="1" dirty="0">
              <a:solidFill>
                <a:srgbClr val="FF0000"/>
              </a:solidFill>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nodeType="after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wipe(left)">
                                      <p:cBhvr>
                                        <p:cTn id="13" dur="500"/>
                                        <p:tgtEl>
                                          <p:spTgt spid="21"/>
                                        </p:tgtEl>
                                      </p:cBhvr>
                                    </p:animEffect>
                                  </p:childTnLst>
                                </p:cTn>
                              </p:par>
                            </p:childTnLst>
                          </p:cTn>
                        </p:par>
                        <p:par>
                          <p:cTn id="14" fill="hold">
                            <p:stCondLst>
                              <p:cond delay="1500"/>
                            </p:stCondLst>
                            <p:childTnLst>
                              <p:par>
                                <p:cTn id="15" presetID="45" presetClass="entr" presetSubtype="0"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ppt_w</p:attrName>
                                        </p:attrNameLst>
                                      </p:cBhvr>
                                      <p:tavLst>
                                        <p:tav tm="0" fmla="#ppt_w*sin(2.5*pi*$)">
                                          <p:val>
                                            <p:fltVal val="0"/>
                                          </p:val>
                                        </p:tav>
                                        <p:tav tm="100000">
                                          <p:val>
                                            <p:fltVal val="1"/>
                                          </p:val>
                                        </p:tav>
                                      </p:tavLst>
                                    </p:anim>
                                    <p:anim calcmode="lin" valueType="num">
                                      <p:cBhvr>
                                        <p:cTn id="19" dur="1000" fill="hold"/>
                                        <p:tgtEl>
                                          <p:spTgt spid="7"/>
                                        </p:tgtEl>
                                        <p:attrNameLst>
                                          <p:attrName>ppt_h</p:attrName>
                                        </p:attrNameLst>
                                      </p:cBhvr>
                                      <p:tavLst>
                                        <p:tav tm="0">
                                          <p:val>
                                            <p:strVal val="#ppt_h"/>
                                          </p:val>
                                        </p:tav>
                                        <p:tav tm="100000">
                                          <p:val>
                                            <p:strVal val="#ppt_h"/>
                                          </p:val>
                                        </p:tav>
                                      </p:tavLst>
                                    </p:anim>
                                  </p:childTnLst>
                                </p:cTn>
                              </p:par>
                            </p:childTnLst>
                          </p:cTn>
                        </p:par>
                        <p:par>
                          <p:cTn id="20" fill="hold">
                            <p:stCondLst>
                              <p:cond delay="2500"/>
                            </p:stCondLst>
                            <p:childTnLst>
                              <p:par>
                                <p:cTn id="21" presetID="10"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par>
                          <p:cTn id="24" fill="hold">
                            <p:stCondLst>
                              <p:cond delay="3000"/>
                            </p:stCondLst>
                            <p:childTnLst>
                              <p:par>
                                <p:cTn id="25" presetID="10" presetClass="entr" presetSubtype="0" fill="hold" grpId="0" nodeType="after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par>
                          <p:cTn id="28" fill="hold">
                            <p:stCondLst>
                              <p:cond delay="3500"/>
                            </p:stCondLst>
                            <p:childTnLst>
                              <p:par>
                                <p:cTn id="29" presetID="45" presetClass="entr" presetSubtype="0"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anim calcmode="lin" valueType="num">
                                      <p:cBhvr>
                                        <p:cTn id="32" dur="1000" fill="hold"/>
                                        <p:tgtEl>
                                          <p:spTgt spid="12"/>
                                        </p:tgtEl>
                                        <p:attrNameLst>
                                          <p:attrName>ppt_w</p:attrName>
                                        </p:attrNameLst>
                                      </p:cBhvr>
                                      <p:tavLst>
                                        <p:tav tm="0" fmla="#ppt_w*sin(2.5*pi*$)">
                                          <p:val>
                                            <p:fltVal val="0"/>
                                          </p:val>
                                        </p:tav>
                                        <p:tav tm="100000">
                                          <p:val>
                                            <p:fltVal val="1"/>
                                          </p:val>
                                        </p:tav>
                                      </p:tavLst>
                                    </p:anim>
                                    <p:anim calcmode="lin" valueType="num">
                                      <p:cBhvr>
                                        <p:cTn id="33" dur="1000" fill="hold"/>
                                        <p:tgtEl>
                                          <p:spTgt spid="12"/>
                                        </p:tgtEl>
                                        <p:attrNameLst>
                                          <p:attrName>ppt_h</p:attrName>
                                        </p:attrNameLst>
                                      </p:cBhvr>
                                      <p:tavLst>
                                        <p:tav tm="0">
                                          <p:val>
                                            <p:strVal val="#ppt_h"/>
                                          </p:val>
                                        </p:tav>
                                        <p:tav tm="100000">
                                          <p:val>
                                            <p:strVal val="#ppt_h"/>
                                          </p:val>
                                        </p:tav>
                                      </p:tavLst>
                                    </p:anim>
                                  </p:childTnLst>
                                </p:cTn>
                              </p:par>
                            </p:childTnLst>
                          </p:cTn>
                        </p:par>
                        <p:par>
                          <p:cTn id="34" fill="hold">
                            <p:stCondLst>
                              <p:cond delay="4500"/>
                            </p:stCondLst>
                            <p:childTnLst>
                              <p:par>
                                <p:cTn id="35" presetID="10" presetClass="entr" presetSubtype="0"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par>
                          <p:cTn id="38" fill="hold">
                            <p:stCondLst>
                              <p:cond delay="5000"/>
                            </p:stCondLst>
                            <p:childTnLst>
                              <p:par>
                                <p:cTn id="39" presetID="45" presetClass="entr" presetSubtype="0"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1000"/>
                                        <p:tgtEl>
                                          <p:spTgt spid="17"/>
                                        </p:tgtEl>
                                      </p:cBhvr>
                                    </p:animEffect>
                                    <p:anim calcmode="lin" valueType="num">
                                      <p:cBhvr>
                                        <p:cTn id="42" dur="1000" fill="hold"/>
                                        <p:tgtEl>
                                          <p:spTgt spid="17"/>
                                        </p:tgtEl>
                                        <p:attrNameLst>
                                          <p:attrName>ppt_w</p:attrName>
                                        </p:attrNameLst>
                                      </p:cBhvr>
                                      <p:tavLst>
                                        <p:tav tm="0" fmla="#ppt_w*sin(2.5*pi*$)">
                                          <p:val>
                                            <p:fltVal val="0"/>
                                          </p:val>
                                        </p:tav>
                                        <p:tav tm="100000">
                                          <p:val>
                                            <p:fltVal val="1"/>
                                          </p:val>
                                        </p:tav>
                                      </p:tavLst>
                                    </p:anim>
                                    <p:anim calcmode="lin" valueType="num">
                                      <p:cBhvr>
                                        <p:cTn id="43" dur="1000" fill="hold"/>
                                        <p:tgtEl>
                                          <p:spTgt spid="17"/>
                                        </p:tgtEl>
                                        <p:attrNameLst>
                                          <p:attrName>ppt_h</p:attrName>
                                        </p:attrNameLst>
                                      </p:cBhvr>
                                      <p:tavLst>
                                        <p:tav tm="0">
                                          <p:val>
                                            <p:strVal val="#ppt_h"/>
                                          </p:val>
                                        </p:tav>
                                        <p:tav tm="100000">
                                          <p:val>
                                            <p:strVal val="#ppt_h"/>
                                          </p:val>
                                        </p:tav>
                                      </p:tavLst>
                                    </p:anim>
                                  </p:childTnLst>
                                </p:cTn>
                              </p:par>
                            </p:childTnLst>
                          </p:cTn>
                        </p:par>
                        <p:par>
                          <p:cTn id="44" fill="hold">
                            <p:stCondLst>
                              <p:cond delay="6000"/>
                            </p:stCondLst>
                            <p:childTnLst>
                              <p:par>
                                <p:cTn id="45" presetID="10" presetClass="entr" presetSubtype="0" fill="hold" grpId="0" nodeType="after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childTnLst>
                          </p:cTn>
                        </p:par>
                        <p:par>
                          <p:cTn id="48" fill="hold">
                            <p:stCondLst>
                              <p:cond delay="6500"/>
                            </p:stCondLst>
                            <p:childTnLst>
                              <p:par>
                                <p:cTn id="49" presetID="10" presetClass="entr" presetSubtype="0"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6" grpId="0"/>
      <p:bldP spid="7" grpId="0" animBg="1"/>
      <p:bldP spid="8" grpId="0"/>
      <p:bldP spid="11" grpId="0"/>
      <p:bldP spid="12" grpId="0" animBg="1"/>
      <p:bldP spid="17" grpId="0" animBg="1"/>
      <p:bldP spid="18" grpId="0"/>
      <p:bldP spid="2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20049" y="1171"/>
            <a:ext cx="12149996" cy="6856928"/>
          </a:xfrm>
          <a:prstGeom prst="rect">
            <a:avLst/>
          </a:prstGeom>
        </p:spPr>
      </p:pic>
      <p:sp>
        <p:nvSpPr>
          <p:cNvPr id="46" name="矩形 45"/>
          <p:cNvSpPr/>
          <p:nvPr/>
        </p:nvSpPr>
        <p:spPr>
          <a:xfrm>
            <a:off x="1476571" y="2553235"/>
            <a:ext cx="8447619" cy="1193800"/>
          </a:xfrm>
          <a:prstGeom prst="rect">
            <a:avLst/>
          </a:prstGeom>
        </p:spPr>
        <p:txBody>
          <a:bodyPr wrap="square">
            <a:spAutoFit/>
          </a:bodyPr>
          <a:lstStyle/>
          <a:p>
            <a:pPr lvl="0">
              <a:lnSpc>
                <a:spcPts val="4300"/>
              </a:lnSpc>
            </a:pPr>
            <a:r>
              <a:rPr lang="zh-CN" altLang="en-US" sz="2665" dirty="0">
                <a:latin typeface="微软雅黑" panose="020B0503020204020204" pitchFamily="34" charset="-122"/>
                <a:ea typeface="微软雅黑" panose="020B0503020204020204" pitchFamily="34" charset="-122"/>
              </a:rPr>
              <a:t>　　</a:t>
            </a:r>
            <a:r>
              <a:rPr lang="zh-CN" altLang="en-US" sz="2800" dirty="0">
                <a:latin typeface="宋体" panose="02010600030101010101" pitchFamily="2" charset="-122"/>
                <a:ea typeface="宋体" panose="02010600030101010101" pitchFamily="2" charset="-122"/>
              </a:rPr>
              <a:t>任现职以来，完成政府人力资源社会保障部门和教育行政主管部门、所在单位规定的继续教育任务。</a:t>
            </a:r>
            <a:endParaRPr lang="zh-CN" altLang="en-US" sz="2800" dirty="0">
              <a:latin typeface="宋体" panose="02010600030101010101" pitchFamily="2" charset="-122"/>
              <a:ea typeface="宋体" panose="02010600030101010101" pitchFamily="2" charset="-122"/>
            </a:endParaRPr>
          </a:p>
        </p:txBody>
      </p:sp>
      <p:sp>
        <p:nvSpPr>
          <p:cNvPr id="8" name="矩形 7"/>
          <p:cNvSpPr/>
          <p:nvPr/>
        </p:nvSpPr>
        <p:spPr>
          <a:xfrm>
            <a:off x="1679247" y="1413726"/>
            <a:ext cx="8041491" cy="583565"/>
          </a:xfrm>
          <a:prstGeom prst="rect">
            <a:avLst/>
          </a:prstGeom>
        </p:spPr>
        <p:txBody>
          <a:bodyPr wrap="square">
            <a:spAutoFit/>
          </a:bodyPr>
          <a:lstStyle/>
          <a:p>
            <a:r>
              <a:rPr lang="zh-CN" altLang="en-US" sz="3200" b="1" spc="-300" dirty="0">
                <a:solidFill>
                  <a:srgbClr val="C00000"/>
                </a:solidFill>
                <a:latin typeface="方正大黑简体" panose="02010600030101010101" charset="-122"/>
                <a:ea typeface="方正大黑简体" panose="02010600030101010101" charset="-122"/>
                <a:sym typeface="+mn-ea"/>
              </a:rPr>
              <a:t>第七条   </a:t>
            </a:r>
            <a:r>
              <a:rPr lang="zh-CN" altLang="en-US" sz="3200" b="1" spc="-300" dirty="0">
                <a:solidFill>
                  <a:srgbClr val="C00000"/>
                </a:solidFill>
                <a:latin typeface="方正大黑简体" panose="02010600030101010101" charset="-122"/>
                <a:ea typeface="方正大黑简体" panose="02010600030101010101" charset="-122"/>
              </a:rPr>
              <a:t>继续教育条件 </a:t>
            </a:r>
            <a:endParaRPr lang="zh-CN" altLang="en-US" sz="3200" b="1" spc="-300" dirty="0">
              <a:solidFill>
                <a:srgbClr val="C00000"/>
              </a:solidFill>
              <a:latin typeface="方正大黑简体" panose="02010600030101010101" charset="-122"/>
              <a:ea typeface="方正大黑简体" panose="02010600030101010101" charset="-122"/>
            </a:endParaRPr>
          </a:p>
        </p:txBody>
      </p:sp>
      <p:sp>
        <p:nvSpPr>
          <p:cNvPr id="6" name="标题 1"/>
          <p:cNvSpPr txBox="1"/>
          <p:nvPr/>
        </p:nvSpPr>
        <p:spPr>
          <a:xfrm>
            <a:off x="1679247" y="195278"/>
            <a:ext cx="3565629" cy="572135"/>
          </a:xfrm>
          <a:prstGeom prst="rect">
            <a:avLst/>
          </a:prstGeom>
          <a:noFill/>
        </p:spPr>
        <p:txBody>
          <a:bodyPr vert="horz" wrap="square" lIns="121900" tIns="60950" rIns="121900" bIns="60950"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r>
              <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基本条件</a:t>
            </a:r>
            <a:endPar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cxnSp>
        <p:nvCxnSpPr>
          <p:cNvPr id="9" name="直接连接符 8"/>
          <p:cNvCxnSpPr/>
          <p:nvPr/>
        </p:nvCxnSpPr>
        <p:spPr>
          <a:xfrm>
            <a:off x="1871238" y="2085696"/>
            <a:ext cx="854361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9742883" y="1912341"/>
            <a:ext cx="671970" cy="17335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20049" y="1171"/>
            <a:ext cx="12149996" cy="6856928"/>
          </a:xfrm>
          <a:prstGeom prst="rect">
            <a:avLst/>
          </a:prstGeom>
        </p:spPr>
      </p:pic>
      <p:sp>
        <p:nvSpPr>
          <p:cNvPr id="8" name="矩形 7"/>
          <p:cNvSpPr/>
          <p:nvPr/>
        </p:nvSpPr>
        <p:spPr>
          <a:xfrm>
            <a:off x="3605202" y="195796"/>
            <a:ext cx="8041491" cy="583565"/>
          </a:xfrm>
          <a:prstGeom prst="rect">
            <a:avLst/>
          </a:prstGeom>
        </p:spPr>
        <p:txBody>
          <a:bodyPr wrap="square">
            <a:spAutoFit/>
          </a:bodyPr>
          <a:lstStyle/>
          <a:p>
            <a:r>
              <a:rPr lang="zh-CN" altLang="en-US" sz="3200" b="1" spc="-300" dirty="0">
                <a:solidFill>
                  <a:srgbClr val="C00000"/>
                </a:solidFill>
                <a:latin typeface="方正大黑简体" panose="02010600030101010101" charset="-122"/>
                <a:ea typeface="方正大黑简体" panose="02010600030101010101" charset="-122"/>
                <a:sym typeface="+mn-ea"/>
              </a:rPr>
              <a:t>第八条   </a:t>
            </a:r>
            <a:r>
              <a:rPr lang="zh-CN" altLang="en-US" sz="3200" b="1" spc="-200" dirty="0">
                <a:solidFill>
                  <a:srgbClr val="C00000"/>
                </a:solidFill>
                <a:latin typeface="方正大黑简体" panose="02010600030101010101" charset="-122"/>
                <a:ea typeface="方正大黑简体" panose="02010600030101010101" charset="-122"/>
                <a:sym typeface="+mn-ea"/>
              </a:rPr>
              <a:t> 学历（学位）、资历</a:t>
            </a:r>
            <a:r>
              <a:rPr lang="zh-CN" altLang="en-US" sz="3200" b="1" spc="-300" dirty="0">
                <a:solidFill>
                  <a:srgbClr val="C00000"/>
                </a:solidFill>
                <a:latin typeface="方正大黑简体" panose="02010600030101010101" charset="-122"/>
                <a:ea typeface="方正大黑简体" panose="02010600030101010101" charset="-122"/>
              </a:rPr>
              <a:t>条件 </a:t>
            </a:r>
            <a:endParaRPr lang="zh-CN" altLang="en-US" sz="3200" b="1" spc="-300" dirty="0">
              <a:solidFill>
                <a:srgbClr val="C00000"/>
              </a:solidFill>
              <a:latin typeface="方正大黑简体" panose="02010600030101010101" charset="-122"/>
              <a:ea typeface="方正大黑简体" panose="02010600030101010101" charset="-122"/>
            </a:endParaRPr>
          </a:p>
        </p:txBody>
      </p:sp>
      <p:sp>
        <p:nvSpPr>
          <p:cNvPr id="6" name="标题 1"/>
          <p:cNvSpPr txBox="1"/>
          <p:nvPr/>
        </p:nvSpPr>
        <p:spPr>
          <a:xfrm>
            <a:off x="1679247" y="195278"/>
            <a:ext cx="3565629" cy="572135"/>
          </a:xfrm>
          <a:prstGeom prst="rect">
            <a:avLst/>
          </a:prstGeom>
          <a:noFill/>
        </p:spPr>
        <p:txBody>
          <a:bodyPr vert="horz" wrap="square" lIns="121900" tIns="60950" rIns="121900" bIns="60950"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r>
              <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基本条件</a:t>
            </a:r>
            <a:endPar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sp>
        <p:nvSpPr>
          <p:cNvPr id="10" name="矩形 9"/>
          <p:cNvSpPr/>
          <p:nvPr/>
        </p:nvSpPr>
        <p:spPr>
          <a:xfrm>
            <a:off x="2933143" y="767436"/>
            <a:ext cx="671970" cy="17335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aphicFrame>
        <p:nvGraphicFramePr>
          <p:cNvPr id="5" name="表格 4"/>
          <p:cNvGraphicFramePr/>
          <p:nvPr/>
        </p:nvGraphicFramePr>
        <p:xfrm>
          <a:off x="386080" y="1048385"/>
          <a:ext cx="11600180" cy="4866640"/>
        </p:xfrm>
        <a:graphic>
          <a:graphicData uri="http://schemas.openxmlformats.org/drawingml/2006/table">
            <a:tbl>
              <a:tblPr firstRow="1" bandRow="1">
                <a:tableStyleId>{5C22544A-7EE6-4342-B048-85BDC9FD1C3A}</a:tableStyleId>
              </a:tblPr>
              <a:tblGrid>
                <a:gridCol w="2096135"/>
                <a:gridCol w="2314575"/>
                <a:gridCol w="4289425"/>
                <a:gridCol w="2900045"/>
              </a:tblGrid>
              <a:tr h="648970">
                <a:tc>
                  <a:txBody>
                    <a:bodyPr/>
                    <a:lstStyle/>
                    <a:p>
                      <a:pPr algn="ctr">
                        <a:buNone/>
                      </a:pPr>
                      <a:r>
                        <a:rPr lang="zh-CN" altLang="en-US" sz="2800" dirty="0">
                          <a:solidFill>
                            <a:srgbClr val="FF0000"/>
                          </a:solidFill>
                          <a:latin typeface="黑体" panose="02010609060101010101" charset="-122"/>
                          <a:ea typeface="黑体" panose="02010609060101010101" charset="-122"/>
                        </a:rPr>
                        <a:t>申报资格</a:t>
                      </a:r>
                      <a:endParaRPr lang="zh-CN" altLang="en-US" sz="2800" dirty="0">
                        <a:solidFill>
                          <a:srgbClr val="FF0000"/>
                        </a:solidFill>
                        <a:latin typeface="黑体" panose="02010609060101010101" charset="-122"/>
                        <a:ea typeface="黑体" panose="02010609060101010101"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lstStyle/>
                    <a:p>
                      <a:pPr algn="ctr">
                        <a:buNone/>
                      </a:pPr>
                      <a:r>
                        <a:rPr lang="zh-CN" altLang="en-US" sz="2800">
                          <a:solidFill>
                            <a:srgbClr val="FF0000"/>
                          </a:solidFill>
                          <a:latin typeface="黑体" panose="02010609060101010101" charset="-122"/>
                          <a:ea typeface="黑体" panose="02010609060101010101" charset="-122"/>
                        </a:rPr>
                        <a:t>学历（学位）</a:t>
                      </a:r>
                      <a:endParaRPr lang="zh-CN" altLang="en-US" sz="2800">
                        <a:solidFill>
                          <a:srgbClr val="FF0000"/>
                        </a:solidFill>
                        <a:latin typeface="黑体" panose="02010609060101010101" charset="-122"/>
                        <a:ea typeface="黑体" panose="02010609060101010101"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lstStyle/>
                    <a:p>
                      <a:pPr algn="ctr">
                        <a:buNone/>
                      </a:pPr>
                      <a:r>
                        <a:rPr lang="zh-CN" altLang="en-US" sz="2800">
                          <a:solidFill>
                            <a:srgbClr val="FF0000"/>
                          </a:solidFill>
                          <a:latin typeface="黑体" panose="02010609060101010101" charset="-122"/>
                          <a:ea typeface="黑体" panose="02010609060101010101" charset="-122"/>
                        </a:rPr>
                        <a:t>专业技术人员</a:t>
                      </a:r>
                      <a:endParaRPr lang="zh-CN" altLang="en-US" sz="2800">
                        <a:solidFill>
                          <a:srgbClr val="FF0000"/>
                        </a:solidFill>
                        <a:latin typeface="黑体" panose="02010609060101010101" charset="-122"/>
                        <a:ea typeface="黑体" panose="02010609060101010101"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lstStyle/>
                    <a:p>
                      <a:pPr algn="ctr">
                        <a:buNone/>
                      </a:pPr>
                      <a:r>
                        <a:rPr lang="zh-CN" altLang="en-US" sz="2800">
                          <a:solidFill>
                            <a:srgbClr val="FF0000"/>
                          </a:solidFill>
                          <a:latin typeface="黑体" panose="02010609060101010101" charset="-122"/>
                          <a:ea typeface="黑体" panose="02010609060101010101" charset="-122"/>
                        </a:rPr>
                        <a:t>国家分流人员</a:t>
                      </a:r>
                      <a:endParaRPr lang="zh-CN" altLang="en-US" sz="2800">
                        <a:solidFill>
                          <a:srgbClr val="FF0000"/>
                        </a:solidFill>
                        <a:latin typeface="黑体" panose="02010609060101010101" charset="-122"/>
                        <a:ea typeface="黑体" panose="02010609060101010101"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r>
              <a:tr h="816610">
                <a:tc>
                  <a:txBody>
                    <a:bodyPr/>
                    <a:lstStyle/>
                    <a:p>
                      <a:pPr algn="ctr">
                        <a:buNone/>
                      </a:pPr>
                      <a:endParaRPr lang="zh-CN" altLang="zh-CN" sz="1800" kern="100" dirty="0">
                        <a:latin typeface="微软雅黑" panose="020B0503020204020204" pitchFamily="34" charset="-122"/>
                        <a:ea typeface="微软雅黑" panose="020B0503020204020204" pitchFamily="34" charset="-122"/>
                        <a:sym typeface="+mn-ea"/>
                      </a:endParaRPr>
                    </a:p>
                    <a:p>
                      <a:pPr algn="ctr">
                        <a:buNone/>
                      </a:pPr>
                      <a:r>
                        <a:rPr lang="zh-CN" altLang="zh-CN" sz="1800" kern="100" dirty="0">
                          <a:latin typeface="微软雅黑" panose="020B0503020204020204" pitchFamily="34" charset="-122"/>
                          <a:ea typeface="微软雅黑" panose="020B0503020204020204" pitchFamily="34" charset="-122"/>
                          <a:sym typeface="+mn-ea"/>
                        </a:rPr>
                        <a:t>正高级教师</a:t>
                      </a:r>
                      <a:endParaRPr lang="zh-CN" altLang="en-US" sz="1800">
                        <a:noFill/>
                        <a:latin typeface="黑体" panose="02010609060101010101" charset="-122"/>
                        <a:ea typeface="黑体" panose="02010609060101010101" charset="-122"/>
                      </a:endParaRPr>
                    </a:p>
                    <a:p>
                      <a:pPr algn="ctr">
                        <a:buNone/>
                      </a:pPr>
                      <a:endParaRPr lang="zh-CN" altLang="en-US"/>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lstStyle/>
                    <a:p>
                      <a:pPr algn="ctr">
                        <a:buNone/>
                      </a:pPr>
                      <a:endParaRPr lang="zh-CN" altLang="zh-CN" sz="1800" kern="100" dirty="0">
                        <a:latin typeface="微软雅黑" panose="020B0503020204020204" pitchFamily="34" charset="-122"/>
                        <a:ea typeface="微软雅黑" panose="020B0503020204020204" pitchFamily="34" charset="-122"/>
                        <a:sym typeface="+mn-ea"/>
                      </a:endParaRPr>
                    </a:p>
                    <a:p>
                      <a:pPr algn="ctr">
                        <a:buNone/>
                      </a:pPr>
                      <a:r>
                        <a:rPr lang="zh-CN" altLang="zh-CN" sz="1800" kern="100" dirty="0">
                          <a:latin typeface="微软雅黑" panose="020B0503020204020204" pitchFamily="34" charset="-122"/>
                          <a:ea typeface="微软雅黑" panose="020B0503020204020204" pitchFamily="34" charset="-122"/>
                          <a:sym typeface="+mn-ea"/>
                        </a:rPr>
                        <a:t>本科以上</a:t>
                      </a:r>
                      <a:endParaRPr lang="zh-CN" altLang="en-US"/>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lstStyle/>
                    <a:p>
                      <a:pPr algn="ctr">
                        <a:lnSpc>
                          <a:spcPts val="2000"/>
                        </a:lnSpc>
                      </a:pPr>
                      <a:endParaRPr lang="zh-CN" altLang="zh-CN" sz="1800" kern="100" dirty="0">
                        <a:latin typeface="微软雅黑" panose="020B0503020204020204" pitchFamily="34" charset="-122"/>
                        <a:ea typeface="微软雅黑" panose="020B0503020204020204" pitchFamily="34" charset="-122"/>
                        <a:sym typeface="+mn-ea"/>
                      </a:endParaRPr>
                    </a:p>
                    <a:p>
                      <a:pPr algn="ctr">
                        <a:lnSpc>
                          <a:spcPts val="2000"/>
                        </a:lnSpc>
                      </a:pPr>
                      <a:r>
                        <a:rPr lang="zh-CN" altLang="zh-CN" sz="1800" kern="100" dirty="0">
                          <a:latin typeface="微软雅黑" panose="020B0503020204020204" pitchFamily="34" charset="-122"/>
                          <a:ea typeface="微软雅黑" panose="020B0503020204020204" pitchFamily="34" charset="-122"/>
                          <a:sym typeface="+mn-ea"/>
                        </a:rPr>
                        <a:t>取得中小学高级教师专业技术（职务任职）</a:t>
                      </a:r>
                      <a:r>
                        <a:rPr lang="zh-CN" altLang="en-US" sz="1800" kern="100" dirty="0">
                          <a:solidFill>
                            <a:srgbClr val="FF0000"/>
                          </a:solidFill>
                          <a:latin typeface="微软雅黑" panose="020B0503020204020204" pitchFamily="34" charset="-122"/>
                          <a:ea typeface="微软雅黑" panose="020B0503020204020204" pitchFamily="34" charset="-122"/>
                          <a:sym typeface="+mn-ea"/>
                        </a:rPr>
                        <a:t>资格</a:t>
                      </a:r>
                      <a:r>
                        <a:rPr lang="en-US" altLang="zh-CN" sz="1800" kern="100" dirty="0">
                          <a:solidFill>
                            <a:srgbClr val="FF0000"/>
                          </a:solidFill>
                          <a:latin typeface="微软雅黑" panose="020B0503020204020204" pitchFamily="34" charset="-122"/>
                          <a:ea typeface="微软雅黑" panose="020B0503020204020204" pitchFamily="34" charset="-122"/>
                          <a:sym typeface="+mn-ea"/>
                        </a:rPr>
                        <a:t>5</a:t>
                      </a:r>
                      <a:r>
                        <a:rPr lang="zh-CN" altLang="zh-CN" sz="1800" kern="100" dirty="0">
                          <a:solidFill>
                            <a:srgbClr val="FF0000"/>
                          </a:solidFill>
                          <a:latin typeface="微软雅黑" panose="020B0503020204020204" pitchFamily="34" charset="-122"/>
                          <a:ea typeface="微软雅黑" panose="020B0503020204020204" pitchFamily="34" charset="-122"/>
                          <a:sym typeface="+mn-ea"/>
                        </a:rPr>
                        <a:t>年</a:t>
                      </a:r>
                      <a:r>
                        <a:rPr lang="zh-CN" altLang="zh-CN" sz="1800" kern="100" dirty="0">
                          <a:latin typeface="微软雅黑" panose="020B0503020204020204" pitchFamily="34" charset="-122"/>
                          <a:ea typeface="微软雅黑" panose="020B0503020204020204" pitchFamily="34" charset="-122"/>
                          <a:sym typeface="+mn-ea"/>
                        </a:rPr>
                        <a:t>以上</a:t>
                      </a:r>
                      <a:endParaRPr lang="zh-CN" altLang="en-US"/>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lstStyle/>
                    <a:p>
                      <a:pPr algn="ctr">
                        <a:buNone/>
                      </a:pPr>
                      <a:endParaRPr lang="zh-CN" altLang="en-US"/>
                    </a:p>
                    <a:p>
                      <a:pPr algn="ctr">
                        <a:buNone/>
                      </a:pPr>
                      <a:r>
                        <a:rPr lang="zh-CN" altLang="zh-CN" kern="100" dirty="0">
                          <a:latin typeface="微软雅黑" panose="020B0503020204020204" pitchFamily="34" charset="-122"/>
                          <a:ea typeface="微软雅黑" panose="020B0503020204020204" pitchFamily="34" charset="-122"/>
                        </a:rPr>
                        <a:t>不能直接申报</a:t>
                      </a:r>
                      <a:endParaRPr lang="zh-CN" altLang="zh-CN" kern="100" dirty="0">
                        <a:latin typeface="微软雅黑" panose="020B0503020204020204" pitchFamily="34" charset="-122"/>
                        <a:ea typeface="微软雅黑" panose="020B0503020204020204" pitchFamily="34"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r>
              <a:tr h="816610">
                <a:tc rowSpan="4">
                  <a:txBody>
                    <a:bodyPr/>
                    <a:lstStyle/>
                    <a:p>
                      <a:pPr algn="ctr">
                        <a:buNone/>
                      </a:pPr>
                      <a:endParaRPr lang="zh-CN" altLang="zh-CN" sz="1800" kern="100" dirty="0">
                        <a:latin typeface="微软雅黑" panose="020B0503020204020204" pitchFamily="34" charset="-122"/>
                        <a:ea typeface="微软雅黑" panose="020B0503020204020204" pitchFamily="34" charset="-122"/>
                        <a:sym typeface="+mn-ea"/>
                      </a:endParaRPr>
                    </a:p>
                    <a:p>
                      <a:pPr algn="ctr">
                        <a:buNone/>
                      </a:pPr>
                      <a:endParaRPr lang="zh-CN" altLang="zh-CN" sz="1800" kern="100" dirty="0">
                        <a:latin typeface="微软雅黑" panose="020B0503020204020204" pitchFamily="34" charset="-122"/>
                        <a:ea typeface="微软雅黑" panose="020B0503020204020204" pitchFamily="34" charset="-122"/>
                        <a:sym typeface="+mn-ea"/>
                      </a:endParaRPr>
                    </a:p>
                    <a:p>
                      <a:pPr algn="ctr">
                        <a:buNone/>
                      </a:pPr>
                      <a:endParaRPr lang="zh-CN" altLang="zh-CN" sz="1800" kern="100" dirty="0">
                        <a:latin typeface="微软雅黑" panose="020B0503020204020204" pitchFamily="34" charset="-122"/>
                        <a:ea typeface="微软雅黑" panose="020B0503020204020204" pitchFamily="34" charset="-122"/>
                        <a:sym typeface="+mn-ea"/>
                      </a:endParaRPr>
                    </a:p>
                    <a:p>
                      <a:pPr algn="ctr">
                        <a:buNone/>
                      </a:pPr>
                      <a:endParaRPr lang="zh-CN" altLang="zh-CN" sz="1800" kern="100" dirty="0">
                        <a:latin typeface="微软雅黑" panose="020B0503020204020204" pitchFamily="34" charset="-122"/>
                        <a:ea typeface="微软雅黑" panose="020B0503020204020204" pitchFamily="34" charset="-122"/>
                        <a:sym typeface="+mn-ea"/>
                      </a:endParaRPr>
                    </a:p>
                    <a:p>
                      <a:pPr algn="ctr">
                        <a:buNone/>
                      </a:pPr>
                      <a:endParaRPr lang="zh-CN" altLang="zh-CN" sz="1800" kern="100" dirty="0">
                        <a:latin typeface="微软雅黑" panose="020B0503020204020204" pitchFamily="34" charset="-122"/>
                        <a:ea typeface="微软雅黑" panose="020B0503020204020204" pitchFamily="34" charset="-122"/>
                        <a:sym typeface="+mn-ea"/>
                      </a:endParaRPr>
                    </a:p>
                    <a:p>
                      <a:pPr algn="ctr">
                        <a:buNone/>
                      </a:pPr>
                      <a:r>
                        <a:rPr lang="zh-CN" altLang="zh-CN" sz="1800" kern="100" dirty="0">
                          <a:latin typeface="微软雅黑" panose="020B0503020204020204" pitchFamily="34" charset="-122"/>
                          <a:ea typeface="微软雅黑" panose="020B0503020204020204" pitchFamily="34" charset="-122"/>
                          <a:sym typeface="+mn-ea"/>
                        </a:rPr>
                        <a:t>高级教师</a:t>
                      </a:r>
                      <a:endParaRPr lang="zh-CN" altLang="en-US" dirty="0"/>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lstStyle/>
                    <a:p>
                      <a:pPr algn="ctr">
                        <a:buNone/>
                      </a:pPr>
                      <a:r>
                        <a:rPr lang="zh-CN" altLang="zh-CN" sz="1800" kern="100" dirty="0">
                          <a:latin typeface="微软雅黑" panose="020B0503020204020204" pitchFamily="34" charset="-122"/>
                          <a:ea typeface="微软雅黑" panose="020B0503020204020204" pitchFamily="34" charset="-122"/>
                          <a:sym typeface="+mn-ea"/>
                        </a:rPr>
                        <a:t>博士学位</a:t>
                      </a:r>
                      <a:endParaRPr lang="zh-CN" altLang="zh-CN" sz="1800" kern="100" dirty="0">
                        <a:latin typeface="微软雅黑" panose="020B0503020204020204" pitchFamily="34" charset="-122"/>
                        <a:ea typeface="微软雅黑" panose="020B0503020204020204" pitchFamily="34" charset="-122"/>
                        <a:sym typeface="+mn-ea"/>
                      </a:endParaRPr>
                    </a:p>
                    <a:p>
                      <a:pPr algn="ctr">
                        <a:buNone/>
                      </a:pPr>
                      <a:endParaRPr lang="zh-CN" altLang="en-US"/>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lstStyle/>
                    <a:p>
                      <a:pPr algn="ctr">
                        <a:lnSpc>
                          <a:spcPts val="2000"/>
                        </a:lnSpc>
                      </a:pPr>
                      <a:r>
                        <a:rPr lang="zh-CN" altLang="zh-CN" sz="1800" kern="100" dirty="0">
                          <a:latin typeface="微软雅黑" panose="020B0503020204020204" pitchFamily="34" charset="-122"/>
                          <a:ea typeface="微软雅黑" panose="020B0503020204020204" pitchFamily="34" charset="-122"/>
                          <a:sym typeface="+mn-ea"/>
                        </a:rPr>
                        <a:t>取得中级专业技术（职务任职）</a:t>
                      </a:r>
                      <a:endParaRPr lang="zh-CN" altLang="zh-CN" sz="1800" kern="100" dirty="0">
                        <a:latin typeface="微软雅黑" panose="020B0503020204020204" pitchFamily="34" charset="-122"/>
                        <a:ea typeface="微软雅黑" panose="020B0503020204020204" pitchFamily="34" charset="-122"/>
                        <a:sym typeface="+mn-ea"/>
                      </a:endParaRPr>
                    </a:p>
                    <a:p>
                      <a:pPr algn="ctr">
                        <a:lnSpc>
                          <a:spcPts val="2000"/>
                        </a:lnSpc>
                      </a:pPr>
                      <a:r>
                        <a:rPr lang="zh-CN" altLang="zh-CN" sz="1800" kern="100" dirty="0">
                          <a:latin typeface="微软雅黑" panose="020B0503020204020204" pitchFamily="34" charset="-122"/>
                          <a:ea typeface="微软雅黑" panose="020B0503020204020204" pitchFamily="34" charset="-122"/>
                          <a:sym typeface="+mn-ea"/>
                        </a:rPr>
                        <a:t>资格</a:t>
                      </a:r>
                      <a:r>
                        <a:rPr lang="en-US" altLang="zh-CN" sz="1800" kern="100" dirty="0">
                          <a:solidFill>
                            <a:srgbClr val="FF0000"/>
                          </a:solidFill>
                          <a:latin typeface="微软雅黑" panose="020B0503020204020204" pitchFamily="34" charset="-122"/>
                          <a:ea typeface="微软雅黑" panose="020B0503020204020204" pitchFamily="34" charset="-122"/>
                          <a:sym typeface="+mn-ea"/>
                        </a:rPr>
                        <a:t>2</a:t>
                      </a:r>
                      <a:r>
                        <a:rPr lang="zh-CN" altLang="zh-CN" sz="1800" kern="100" dirty="0">
                          <a:solidFill>
                            <a:srgbClr val="FF0000"/>
                          </a:solidFill>
                          <a:latin typeface="微软雅黑" panose="020B0503020204020204" pitchFamily="34" charset="-122"/>
                          <a:ea typeface="微软雅黑" panose="020B0503020204020204" pitchFamily="34" charset="-122"/>
                          <a:sym typeface="+mn-ea"/>
                        </a:rPr>
                        <a:t>年</a:t>
                      </a:r>
                      <a:r>
                        <a:rPr lang="zh-CN" altLang="zh-CN" sz="1800" kern="100" dirty="0">
                          <a:latin typeface="微软雅黑" panose="020B0503020204020204" pitchFamily="34" charset="-122"/>
                          <a:ea typeface="微软雅黑" panose="020B0503020204020204" pitchFamily="34" charset="-122"/>
                          <a:sym typeface="+mn-ea"/>
                        </a:rPr>
                        <a:t>以上</a:t>
                      </a:r>
                      <a:endParaRPr lang="zh-CN" altLang="zh-CN" sz="1800" kern="100" dirty="0">
                        <a:latin typeface="微软雅黑" panose="020B0503020204020204" pitchFamily="34" charset="-122"/>
                        <a:ea typeface="微软雅黑" panose="020B0503020204020204" pitchFamily="34" charset="-122"/>
                      </a:endParaRPr>
                    </a:p>
                    <a:p>
                      <a:pPr algn="ctr">
                        <a:lnSpc>
                          <a:spcPts val="2000"/>
                        </a:lnSpc>
                        <a:buNone/>
                      </a:pPr>
                      <a:endParaRPr lang="zh-CN" altLang="en-US"/>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lstStyle/>
                    <a:p>
                      <a:pPr algn="ctr">
                        <a:buNone/>
                      </a:pPr>
                      <a:r>
                        <a:rPr lang="zh-CN" altLang="zh-CN" kern="100" dirty="0">
                          <a:latin typeface="微软雅黑" panose="020B0503020204020204" pitchFamily="34" charset="-122"/>
                          <a:ea typeface="微软雅黑" panose="020B0503020204020204" pitchFamily="34" charset="-122"/>
                        </a:rPr>
                        <a:t>从事专业技术工作2年以上</a:t>
                      </a:r>
                      <a:endParaRPr lang="zh-CN" altLang="zh-CN" kern="100" dirty="0">
                        <a:latin typeface="微软雅黑" panose="020B0503020204020204" pitchFamily="34" charset="-122"/>
                        <a:ea typeface="微软雅黑" panose="020B0503020204020204" pitchFamily="34"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r>
              <a:tr h="816610">
                <a:tc vMerge="1">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lstStyle/>
                    <a:p>
                      <a:pPr algn="ctr">
                        <a:buNone/>
                      </a:pPr>
                      <a:r>
                        <a:rPr lang="zh-CN" altLang="zh-CN" sz="1800" kern="100" dirty="0">
                          <a:latin typeface="微软雅黑" panose="020B0503020204020204" pitchFamily="34" charset="-122"/>
                          <a:ea typeface="微软雅黑" panose="020B0503020204020204" pitchFamily="34" charset="-122"/>
                          <a:sym typeface="+mn-ea"/>
                        </a:rPr>
                        <a:t>硕士学位</a:t>
                      </a:r>
                      <a:endParaRPr lang="zh-CN" altLang="zh-CN" sz="1800" kern="100" dirty="0">
                        <a:latin typeface="微软雅黑" panose="020B0503020204020204" pitchFamily="34" charset="-122"/>
                        <a:ea typeface="微软雅黑" panose="020B0503020204020204" pitchFamily="34" charset="-122"/>
                        <a:sym typeface="+mn-ea"/>
                      </a:endParaRPr>
                    </a:p>
                    <a:p>
                      <a:pPr algn="ctr">
                        <a:buNone/>
                      </a:pPr>
                      <a:endParaRPr lang="zh-CN" altLang="en-US"/>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lstStyle/>
                    <a:p>
                      <a:pPr algn="ctr">
                        <a:lnSpc>
                          <a:spcPts val="2000"/>
                        </a:lnSpc>
                      </a:pPr>
                      <a:r>
                        <a:rPr lang="zh-CN" altLang="zh-CN" sz="1800" kern="100" dirty="0">
                          <a:latin typeface="微软雅黑" panose="020B0503020204020204" pitchFamily="34" charset="-122"/>
                          <a:ea typeface="微软雅黑" panose="020B0503020204020204" pitchFamily="34" charset="-122"/>
                          <a:sym typeface="+mn-ea"/>
                        </a:rPr>
                        <a:t>取得中级专业技术（职务任职）</a:t>
                      </a:r>
                      <a:endParaRPr lang="zh-CN" altLang="zh-CN" sz="1800" kern="100" dirty="0">
                        <a:latin typeface="微软雅黑" panose="020B0503020204020204" pitchFamily="34" charset="-122"/>
                        <a:ea typeface="微软雅黑" panose="020B0503020204020204" pitchFamily="34" charset="-122"/>
                        <a:sym typeface="+mn-ea"/>
                      </a:endParaRPr>
                    </a:p>
                    <a:p>
                      <a:pPr algn="ctr">
                        <a:lnSpc>
                          <a:spcPts val="2000"/>
                        </a:lnSpc>
                      </a:pPr>
                      <a:r>
                        <a:rPr lang="zh-CN" altLang="zh-CN" sz="1800" kern="100" dirty="0">
                          <a:latin typeface="微软雅黑" panose="020B0503020204020204" pitchFamily="34" charset="-122"/>
                          <a:ea typeface="微软雅黑" panose="020B0503020204020204" pitchFamily="34" charset="-122"/>
                          <a:sym typeface="+mn-ea"/>
                        </a:rPr>
                        <a:t>资格</a:t>
                      </a:r>
                      <a:r>
                        <a:rPr lang="en-US" altLang="zh-CN" sz="1800" kern="100" dirty="0">
                          <a:solidFill>
                            <a:srgbClr val="FF0000"/>
                          </a:solidFill>
                          <a:latin typeface="微软雅黑" panose="020B0503020204020204" pitchFamily="34" charset="-122"/>
                          <a:ea typeface="微软雅黑" panose="020B0503020204020204" pitchFamily="34" charset="-122"/>
                          <a:sym typeface="+mn-ea"/>
                        </a:rPr>
                        <a:t>4</a:t>
                      </a:r>
                      <a:r>
                        <a:rPr lang="zh-CN" altLang="zh-CN" sz="1800" kern="100" dirty="0">
                          <a:solidFill>
                            <a:srgbClr val="FF0000"/>
                          </a:solidFill>
                          <a:latin typeface="微软雅黑" panose="020B0503020204020204" pitchFamily="34" charset="-122"/>
                          <a:ea typeface="微软雅黑" panose="020B0503020204020204" pitchFamily="34" charset="-122"/>
                          <a:sym typeface="+mn-ea"/>
                        </a:rPr>
                        <a:t>年</a:t>
                      </a:r>
                      <a:r>
                        <a:rPr lang="zh-CN" altLang="zh-CN" sz="1800" kern="100" dirty="0">
                          <a:latin typeface="微软雅黑" panose="020B0503020204020204" pitchFamily="34" charset="-122"/>
                          <a:ea typeface="微软雅黑" panose="020B0503020204020204" pitchFamily="34" charset="-122"/>
                          <a:sym typeface="+mn-ea"/>
                        </a:rPr>
                        <a:t>以上</a:t>
                      </a:r>
                      <a:endParaRPr lang="zh-CN" altLang="en-US"/>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lstStyle/>
                    <a:p>
                      <a:pPr algn="ctr">
                        <a:buNone/>
                      </a:pPr>
                      <a:r>
                        <a:rPr lang="zh-CN" altLang="zh-CN" kern="100" dirty="0">
                          <a:latin typeface="微软雅黑" panose="020B0503020204020204" pitchFamily="34" charset="-122"/>
                          <a:ea typeface="微软雅黑" panose="020B0503020204020204" pitchFamily="34" charset="-122"/>
                        </a:rPr>
                        <a:t>从事专业技术工作8年以上</a:t>
                      </a:r>
                      <a:endParaRPr lang="zh-CN" altLang="zh-CN" kern="100" dirty="0">
                        <a:latin typeface="微软雅黑" panose="020B0503020204020204" pitchFamily="34" charset="-122"/>
                        <a:ea typeface="微软雅黑" panose="020B0503020204020204" pitchFamily="34"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r>
              <a:tr h="816610">
                <a:tc vMerge="1">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lstStyle/>
                    <a:p>
                      <a:pPr algn="ctr">
                        <a:buNone/>
                      </a:pPr>
                      <a:r>
                        <a:rPr lang="zh-CN" altLang="zh-CN" sz="1800" kern="100" dirty="0">
                          <a:latin typeface="微软雅黑" panose="020B0503020204020204" pitchFamily="34" charset="-122"/>
                          <a:ea typeface="微软雅黑" panose="020B0503020204020204" pitchFamily="34" charset="-122"/>
                          <a:sym typeface="+mn-ea"/>
                        </a:rPr>
                        <a:t>本科学历</a:t>
                      </a:r>
                      <a:endParaRPr lang="zh-CN" altLang="en-US"/>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lstStyle/>
                    <a:p>
                      <a:pPr algn="ctr">
                        <a:lnSpc>
                          <a:spcPts val="2000"/>
                        </a:lnSpc>
                      </a:pPr>
                      <a:r>
                        <a:rPr lang="zh-CN" altLang="zh-CN" sz="1800" kern="100" dirty="0">
                          <a:latin typeface="微软雅黑" panose="020B0503020204020204" pitchFamily="34" charset="-122"/>
                          <a:ea typeface="微软雅黑" panose="020B0503020204020204" pitchFamily="34" charset="-122"/>
                          <a:sym typeface="+mn-ea"/>
                        </a:rPr>
                        <a:t>取得中级专业技术（职务任职）</a:t>
                      </a:r>
                      <a:endParaRPr lang="zh-CN" altLang="zh-CN" sz="1800" kern="100" dirty="0">
                        <a:latin typeface="微软雅黑" panose="020B0503020204020204" pitchFamily="34" charset="-122"/>
                        <a:ea typeface="微软雅黑" panose="020B0503020204020204" pitchFamily="34" charset="-122"/>
                        <a:sym typeface="+mn-ea"/>
                      </a:endParaRPr>
                    </a:p>
                    <a:p>
                      <a:pPr algn="ctr">
                        <a:lnSpc>
                          <a:spcPts val="2000"/>
                        </a:lnSpc>
                      </a:pPr>
                      <a:r>
                        <a:rPr lang="zh-CN" altLang="zh-CN" sz="1800" kern="100" dirty="0">
                          <a:latin typeface="微软雅黑" panose="020B0503020204020204" pitchFamily="34" charset="-122"/>
                          <a:ea typeface="微软雅黑" panose="020B0503020204020204" pitchFamily="34" charset="-122"/>
                          <a:sym typeface="+mn-ea"/>
                        </a:rPr>
                        <a:t>资格</a:t>
                      </a:r>
                      <a:r>
                        <a:rPr lang="en-US" altLang="zh-CN" sz="1800" kern="100" dirty="0">
                          <a:solidFill>
                            <a:srgbClr val="FF0000"/>
                          </a:solidFill>
                          <a:latin typeface="微软雅黑" panose="020B0503020204020204" pitchFamily="34" charset="-122"/>
                          <a:ea typeface="微软雅黑" panose="020B0503020204020204" pitchFamily="34" charset="-122"/>
                          <a:sym typeface="+mn-ea"/>
                        </a:rPr>
                        <a:t>5</a:t>
                      </a:r>
                      <a:r>
                        <a:rPr lang="zh-CN" altLang="zh-CN" sz="1800" kern="100" dirty="0">
                          <a:solidFill>
                            <a:srgbClr val="FF0000"/>
                          </a:solidFill>
                          <a:latin typeface="微软雅黑" panose="020B0503020204020204" pitchFamily="34" charset="-122"/>
                          <a:ea typeface="微软雅黑" panose="020B0503020204020204" pitchFamily="34" charset="-122"/>
                          <a:sym typeface="+mn-ea"/>
                        </a:rPr>
                        <a:t>年</a:t>
                      </a:r>
                      <a:r>
                        <a:rPr lang="zh-CN" altLang="zh-CN" sz="1800" kern="100" dirty="0">
                          <a:latin typeface="微软雅黑" panose="020B0503020204020204" pitchFamily="34" charset="-122"/>
                          <a:ea typeface="微软雅黑" panose="020B0503020204020204" pitchFamily="34" charset="-122"/>
                          <a:sym typeface="+mn-ea"/>
                        </a:rPr>
                        <a:t>以上</a:t>
                      </a:r>
                      <a:endParaRPr lang="zh-CN" altLang="en-US"/>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lstStyle/>
                    <a:p>
                      <a:pPr algn="ctr">
                        <a:buNone/>
                      </a:pPr>
                      <a:r>
                        <a:rPr lang="zh-CN" altLang="zh-CN" kern="100" dirty="0">
                          <a:latin typeface="微软雅黑" panose="020B0503020204020204" pitchFamily="34" charset="-122"/>
                          <a:ea typeface="微软雅黑" panose="020B0503020204020204" pitchFamily="34" charset="-122"/>
                        </a:rPr>
                        <a:t>从事专业技术工作12年</a:t>
                      </a:r>
                      <a:endParaRPr lang="zh-CN" altLang="zh-CN" kern="100" dirty="0">
                        <a:latin typeface="微软雅黑" panose="020B0503020204020204" pitchFamily="34" charset="-122"/>
                        <a:ea typeface="微软雅黑" panose="020B0503020204020204" pitchFamily="34" charset="-122"/>
                      </a:endParaRPr>
                    </a:p>
                    <a:p>
                      <a:pPr algn="ctr">
                        <a:buNone/>
                      </a:pPr>
                      <a:r>
                        <a:rPr lang="zh-CN" altLang="zh-CN" kern="100" dirty="0">
                          <a:latin typeface="微软雅黑" panose="020B0503020204020204" pitchFamily="34" charset="-122"/>
                          <a:ea typeface="微软雅黑" panose="020B0503020204020204" pitchFamily="34" charset="-122"/>
                        </a:rPr>
                        <a:t>以上</a:t>
                      </a:r>
                      <a:endParaRPr lang="zh-CN" altLang="zh-CN" kern="100" dirty="0">
                        <a:latin typeface="微软雅黑" panose="020B0503020204020204" pitchFamily="34" charset="-122"/>
                        <a:ea typeface="微软雅黑" panose="020B0503020204020204" pitchFamily="34"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r>
              <a:tr h="816610">
                <a:tc vMerge="1">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lstStyle/>
                    <a:p>
                      <a:pPr algn="ctr">
                        <a:buNone/>
                      </a:pPr>
                      <a:r>
                        <a:rPr lang="zh-CN" altLang="en-US" sz="1800">
                          <a:sym typeface="+mn-ea"/>
                        </a:rPr>
                        <a:t>大专学历（</a:t>
                      </a:r>
                      <a:r>
                        <a:rPr lang="zh-CN" altLang="en-US"/>
                        <a:t>在幼儿园、小学、初中的教师）</a:t>
                      </a:r>
                      <a:endParaRPr lang="zh-CN" altLang="en-US"/>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lstStyle/>
                    <a:p>
                      <a:pPr algn="ctr">
                        <a:lnSpc>
                          <a:spcPts val="2000"/>
                        </a:lnSpc>
                      </a:pPr>
                      <a:r>
                        <a:rPr lang="zh-CN" altLang="zh-CN" sz="1800" kern="100" dirty="0">
                          <a:latin typeface="微软雅黑" panose="020B0503020204020204" pitchFamily="34" charset="-122"/>
                          <a:ea typeface="微软雅黑" panose="020B0503020204020204" pitchFamily="34" charset="-122"/>
                          <a:sym typeface="+mn-ea"/>
                        </a:rPr>
                        <a:t>取得中级专业技术（职务任职）</a:t>
                      </a:r>
                      <a:endParaRPr lang="zh-CN" altLang="zh-CN" sz="1800" kern="100" dirty="0">
                        <a:latin typeface="微软雅黑" panose="020B0503020204020204" pitchFamily="34" charset="-122"/>
                        <a:ea typeface="微软雅黑" panose="020B0503020204020204" pitchFamily="34" charset="-122"/>
                        <a:sym typeface="+mn-ea"/>
                      </a:endParaRPr>
                    </a:p>
                    <a:p>
                      <a:pPr algn="ctr">
                        <a:lnSpc>
                          <a:spcPts val="2000"/>
                        </a:lnSpc>
                      </a:pPr>
                      <a:r>
                        <a:rPr lang="zh-CN" altLang="zh-CN" sz="1800" kern="100" dirty="0">
                          <a:latin typeface="微软雅黑" panose="020B0503020204020204" pitchFamily="34" charset="-122"/>
                          <a:ea typeface="微软雅黑" panose="020B0503020204020204" pitchFamily="34" charset="-122"/>
                          <a:sym typeface="+mn-ea"/>
                        </a:rPr>
                        <a:t>资格</a:t>
                      </a:r>
                      <a:r>
                        <a:rPr lang="en-US" altLang="zh-CN" sz="1800" kern="100" dirty="0">
                          <a:solidFill>
                            <a:srgbClr val="FF0000"/>
                          </a:solidFill>
                          <a:latin typeface="微软雅黑" panose="020B0503020204020204" pitchFamily="34" charset="-122"/>
                          <a:ea typeface="微软雅黑" panose="020B0503020204020204" pitchFamily="34" charset="-122"/>
                          <a:sym typeface="+mn-ea"/>
                        </a:rPr>
                        <a:t>5</a:t>
                      </a:r>
                      <a:r>
                        <a:rPr lang="zh-CN" altLang="zh-CN" sz="1800" kern="100" dirty="0">
                          <a:solidFill>
                            <a:srgbClr val="FF0000"/>
                          </a:solidFill>
                          <a:latin typeface="微软雅黑" panose="020B0503020204020204" pitchFamily="34" charset="-122"/>
                          <a:ea typeface="微软雅黑" panose="020B0503020204020204" pitchFamily="34" charset="-122"/>
                          <a:sym typeface="+mn-ea"/>
                        </a:rPr>
                        <a:t>年</a:t>
                      </a:r>
                      <a:r>
                        <a:rPr lang="zh-CN" altLang="zh-CN" sz="1800" kern="100" dirty="0">
                          <a:latin typeface="微软雅黑" panose="020B0503020204020204" pitchFamily="34" charset="-122"/>
                          <a:ea typeface="微软雅黑" panose="020B0503020204020204" pitchFamily="34" charset="-122"/>
                          <a:sym typeface="+mn-ea"/>
                        </a:rPr>
                        <a:t>以上</a:t>
                      </a:r>
                      <a:endParaRPr lang="zh-CN" altLang="en-US"/>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lstStyle/>
                    <a:p>
                      <a:pPr algn="ctr">
                        <a:buNone/>
                      </a:pPr>
                      <a:r>
                        <a:rPr lang="zh-CN" altLang="zh-CN" sz="1800" kern="100" dirty="0">
                          <a:latin typeface="微软雅黑" panose="020B0503020204020204" pitchFamily="34" charset="-122"/>
                          <a:ea typeface="微软雅黑" panose="020B0503020204020204" pitchFamily="34" charset="-122"/>
                          <a:sym typeface="+mn-ea"/>
                        </a:rPr>
                        <a:t>从事专业技术工作14年</a:t>
                      </a:r>
                      <a:endParaRPr lang="zh-CN" altLang="zh-CN" sz="1800" kern="100" dirty="0">
                        <a:latin typeface="微软雅黑" panose="020B0503020204020204" pitchFamily="34" charset="-122"/>
                        <a:ea typeface="微软雅黑" panose="020B0503020204020204" pitchFamily="34" charset="-122"/>
                        <a:sym typeface="+mn-ea"/>
                      </a:endParaRPr>
                    </a:p>
                    <a:p>
                      <a:pPr algn="ctr">
                        <a:buNone/>
                      </a:pPr>
                      <a:r>
                        <a:rPr lang="zh-CN" altLang="zh-CN" sz="1800" kern="100" dirty="0">
                          <a:latin typeface="微软雅黑" panose="020B0503020204020204" pitchFamily="34" charset="-122"/>
                          <a:ea typeface="微软雅黑" panose="020B0503020204020204" pitchFamily="34" charset="-122"/>
                          <a:sym typeface="+mn-ea"/>
                        </a:rPr>
                        <a:t>以上</a:t>
                      </a:r>
                      <a:endParaRPr lang="zh-CN" altLang="zh-CN" kern="100" dirty="0">
                        <a:latin typeface="微软雅黑" panose="020B0503020204020204" pitchFamily="34" charset="-122"/>
                        <a:ea typeface="微软雅黑" panose="020B0503020204020204" pitchFamily="34"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20049" y="1171"/>
            <a:ext cx="12149996" cy="6856928"/>
          </a:xfrm>
          <a:prstGeom prst="rect">
            <a:avLst/>
          </a:prstGeom>
        </p:spPr>
      </p:pic>
      <p:sp>
        <p:nvSpPr>
          <p:cNvPr id="46" name="矩形 45"/>
          <p:cNvSpPr/>
          <p:nvPr/>
        </p:nvSpPr>
        <p:spPr>
          <a:xfrm>
            <a:off x="1871236" y="2085696"/>
            <a:ext cx="8447619" cy="3952364"/>
          </a:xfrm>
          <a:prstGeom prst="rect">
            <a:avLst/>
          </a:prstGeom>
        </p:spPr>
        <p:txBody>
          <a:bodyPr wrap="square">
            <a:spAutoFit/>
          </a:bodyPr>
          <a:lstStyle/>
          <a:p>
            <a:pPr lvl="0">
              <a:lnSpc>
                <a:spcPts val="4300"/>
              </a:lnSpc>
            </a:pPr>
            <a:r>
              <a:rPr lang="zh-CN" altLang="en-US" sz="2665" dirty="0">
                <a:latin typeface="微软雅黑" panose="020B0503020204020204" pitchFamily="34" charset="-122"/>
                <a:ea typeface="微软雅黑" panose="020B0503020204020204" pitchFamily="34" charset="-122"/>
              </a:rPr>
              <a:t>　　</a:t>
            </a:r>
            <a:r>
              <a:rPr lang="zh-CN" altLang="zh-CN" sz="2800" dirty="0"/>
              <a:t>从教以来，未满</a:t>
            </a:r>
            <a:r>
              <a:rPr lang="en-US" altLang="zh-CN" sz="2800" dirty="0"/>
              <a:t>50</a:t>
            </a:r>
            <a:r>
              <a:rPr lang="zh-CN" altLang="zh-CN" sz="2800" dirty="0"/>
              <a:t>周岁的中小学教师、教研员晋升中小学正高级教师、中小学高级教师专业技术职务任职资格，除另有规定外，应在乡村学校任教或支教累计时间达到</a:t>
            </a:r>
            <a:r>
              <a:rPr lang="en-US" altLang="zh-CN" sz="2800" dirty="0"/>
              <a:t>1</a:t>
            </a:r>
            <a:r>
              <a:rPr lang="zh-CN" altLang="zh-CN" sz="2800" dirty="0"/>
              <a:t>年以上；或国家扶贫开发工作重点县以外的教师在基础薄弱学校任教或支教累计时间达到</a:t>
            </a:r>
            <a:r>
              <a:rPr lang="en-US" altLang="zh-CN" sz="2800" dirty="0"/>
              <a:t>1</a:t>
            </a:r>
            <a:r>
              <a:rPr lang="zh-CN" altLang="zh-CN" sz="2800" dirty="0"/>
              <a:t>年以上；或担任校级（园）领导，近</a:t>
            </a:r>
            <a:r>
              <a:rPr lang="en-US" altLang="zh-CN" sz="2800" dirty="0"/>
              <a:t>5</a:t>
            </a:r>
            <a:r>
              <a:rPr lang="zh-CN" altLang="zh-CN" sz="2800" dirty="0"/>
              <a:t>年来，平均每学年开展不少于</a:t>
            </a:r>
            <a:r>
              <a:rPr lang="en-US" altLang="zh-CN" sz="2800" dirty="0"/>
              <a:t>6</a:t>
            </a:r>
            <a:r>
              <a:rPr lang="zh-CN" altLang="zh-CN" sz="2800" dirty="0"/>
              <a:t>节（次）“送教下乡”活动。</a:t>
            </a:r>
            <a:endParaRPr lang="zh-CN" altLang="en-US" sz="2800" dirty="0">
              <a:latin typeface="宋体" panose="02010600030101010101" pitchFamily="2" charset="-122"/>
              <a:ea typeface="宋体" panose="02010600030101010101" pitchFamily="2" charset="-122"/>
            </a:endParaRPr>
          </a:p>
        </p:txBody>
      </p:sp>
      <p:sp>
        <p:nvSpPr>
          <p:cNvPr id="8" name="矩形 7"/>
          <p:cNvSpPr/>
          <p:nvPr/>
        </p:nvSpPr>
        <p:spPr>
          <a:xfrm>
            <a:off x="1679247" y="1413726"/>
            <a:ext cx="8041491" cy="583565"/>
          </a:xfrm>
          <a:prstGeom prst="rect">
            <a:avLst/>
          </a:prstGeom>
        </p:spPr>
        <p:txBody>
          <a:bodyPr wrap="square">
            <a:spAutoFit/>
          </a:bodyPr>
          <a:lstStyle/>
          <a:p>
            <a:r>
              <a:rPr lang="zh-CN" altLang="en-US" sz="3200" b="1" spc="-300" dirty="0" smtClean="0">
                <a:solidFill>
                  <a:srgbClr val="C00000"/>
                </a:solidFill>
                <a:latin typeface="方正大黑简体" panose="02010600030101010101" charset="-122"/>
                <a:ea typeface="方正大黑简体" panose="02010600030101010101" charset="-122"/>
                <a:sym typeface="+mn-ea"/>
              </a:rPr>
              <a:t>第九条   支教</a:t>
            </a:r>
            <a:r>
              <a:rPr lang="zh-CN" altLang="en-US" sz="3200" b="1" spc="-300" dirty="0" smtClean="0">
                <a:solidFill>
                  <a:srgbClr val="C00000"/>
                </a:solidFill>
                <a:latin typeface="方正大黑简体" panose="02010600030101010101" charset="-122"/>
                <a:ea typeface="方正大黑简体" panose="02010600030101010101" charset="-122"/>
              </a:rPr>
              <a:t>条件 </a:t>
            </a:r>
            <a:endParaRPr lang="zh-CN" altLang="en-US" sz="3200" b="1" spc="-300" dirty="0">
              <a:solidFill>
                <a:srgbClr val="C00000"/>
              </a:solidFill>
              <a:latin typeface="方正大黑简体" panose="02010600030101010101" charset="-122"/>
              <a:ea typeface="方正大黑简体" panose="02010600030101010101" charset="-122"/>
            </a:endParaRPr>
          </a:p>
        </p:txBody>
      </p:sp>
      <p:sp>
        <p:nvSpPr>
          <p:cNvPr id="6" name="标题 1"/>
          <p:cNvSpPr txBox="1"/>
          <p:nvPr/>
        </p:nvSpPr>
        <p:spPr>
          <a:xfrm>
            <a:off x="1679247" y="195278"/>
            <a:ext cx="3565629" cy="572135"/>
          </a:xfrm>
          <a:prstGeom prst="rect">
            <a:avLst/>
          </a:prstGeom>
          <a:noFill/>
        </p:spPr>
        <p:txBody>
          <a:bodyPr vert="horz" wrap="square" lIns="121900" tIns="60950" rIns="121900" bIns="60950"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r>
              <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基本条件</a:t>
            </a:r>
            <a:endPar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cxnSp>
        <p:nvCxnSpPr>
          <p:cNvPr id="9" name="直接连接符 8"/>
          <p:cNvCxnSpPr/>
          <p:nvPr/>
        </p:nvCxnSpPr>
        <p:spPr>
          <a:xfrm>
            <a:off x="1871238" y="2085696"/>
            <a:ext cx="854361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9742883" y="1912341"/>
            <a:ext cx="671970" cy="17335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1" cstate="screen"/>
          <a:stretch>
            <a:fillRect/>
          </a:stretch>
        </p:blipFill>
        <p:spPr>
          <a:xfrm>
            <a:off x="-77954" y="-46159"/>
            <a:ext cx="3167043" cy="3100066"/>
          </a:xfrm>
          <a:prstGeom prst="rect">
            <a:avLst/>
          </a:prstGeom>
        </p:spPr>
      </p:pic>
      <p:pic>
        <p:nvPicPr>
          <p:cNvPr id="14" name="图片 13"/>
          <p:cNvPicPr>
            <a:picLocks noChangeAspect="1"/>
          </p:cNvPicPr>
          <p:nvPr/>
        </p:nvPicPr>
        <p:blipFill>
          <a:blip r:embed="rId2" cstate="screen"/>
          <a:stretch>
            <a:fillRect/>
          </a:stretch>
        </p:blipFill>
        <p:spPr>
          <a:xfrm flipH="1" flipV="1">
            <a:off x="9157954" y="3869632"/>
            <a:ext cx="3092244" cy="3026849"/>
          </a:xfrm>
          <a:prstGeom prst="rect">
            <a:avLst/>
          </a:prstGeom>
        </p:spPr>
      </p:pic>
      <p:grpSp>
        <p:nvGrpSpPr>
          <p:cNvPr id="57" name="组合 56"/>
          <p:cNvGrpSpPr/>
          <p:nvPr/>
        </p:nvGrpSpPr>
        <p:grpSpPr>
          <a:xfrm>
            <a:off x="3162922" y="2746694"/>
            <a:ext cx="7566859" cy="1344265"/>
            <a:chOff x="903371" y="249943"/>
            <a:chExt cx="2831223" cy="679699"/>
          </a:xfrm>
        </p:grpSpPr>
        <p:sp>
          <p:nvSpPr>
            <p:cNvPr id="58" name="任意多边形 57"/>
            <p:cNvSpPr/>
            <p:nvPr/>
          </p:nvSpPr>
          <p:spPr bwMode="auto">
            <a:xfrm>
              <a:off x="903371" y="249943"/>
              <a:ext cx="2831223" cy="679699"/>
            </a:xfrm>
            <a:custGeom>
              <a:avLst/>
              <a:gdLst>
                <a:gd name="connsiteX0" fmla="*/ 352810 w 4452260"/>
                <a:gd name="connsiteY0" fmla="*/ 0 h 1068867"/>
                <a:gd name="connsiteX1" fmla="*/ 636768 w 4452260"/>
                <a:gd name="connsiteY1" fmla="*/ 0 h 1068867"/>
                <a:gd name="connsiteX2" fmla="*/ 647700 w 4452260"/>
                <a:gd name="connsiteY2" fmla="*/ 0 h 1068867"/>
                <a:gd name="connsiteX3" fmla="*/ 724065 w 4452260"/>
                <a:gd name="connsiteY3" fmla="*/ 0 h 1068867"/>
                <a:gd name="connsiteX4" fmla="*/ 782584 w 4452260"/>
                <a:gd name="connsiteY4" fmla="*/ 0 h 1068867"/>
                <a:gd name="connsiteX5" fmla="*/ 799455 w 4452260"/>
                <a:gd name="connsiteY5" fmla="*/ 0 h 1068867"/>
                <a:gd name="connsiteX6" fmla="*/ 809825 w 4452260"/>
                <a:gd name="connsiteY6" fmla="*/ 0 h 1068867"/>
                <a:gd name="connsiteX7" fmla="*/ 818078 w 4452260"/>
                <a:gd name="connsiteY7" fmla="*/ 0 h 1068867"/>
                <a:gd name="connsiteX8" fmla="*/ 843980 w 4452260"/>
                <a:gd name="connsiteY8" fmla="*/ 0 h 1068867"/>
                <a:gd name="connsiteX9" fmla="*/ 931658 w 4452260"/>
                <a:gd name="connsiteY9" fmla="*/ 0 h 1068867"/>
                <a:gd name="connsiteX10" fmla="*/ 961580 w 4452260"/>
                <a:gd name="connsiteY10" fmla="*/ 0 h 1068867"/>
                <a:gd name="connsiteX11" fmla="*/ 1000055 w 4452260"/>
                <a:gd name="connsiteY11" fmla="*/ 0 h 1068867"/>
                <a:gd name="connsiteX12" fmla="*/ 1040537 w 4452260"/>
                <a:gd name="connsiteY12" fmla="*/ 0 h 1068867"/>
                <a:gd name="connsiteX13" fmla="*/ 1051453 w 4452260"/>
                <a:gd name="connsiteY13" fmla="*/ 0 h 1068867"/>
                <a:gd name="connsiteX14" fmla="*/ 1083414 w 4452260"/>
                <a:gd name="connsiteY14" fmla="*/ 0 h 1068867"/>
                <a:gd name="connsiteX15" fmla="*/ 1112969 w 4452260"/>
                <a:gd name="connsiteY15" fmla="*/ 0 h 1068867"/>
                <a:gd name="connsiteX16" fmla="*/ 1138871 w 4452260"/>
                <a:gd name="connsiteY16" fmla="*/ 0 h 1068867"/>
                <a:gd name="connsiteX17" fmla="*/ 1170224 w 4452260"/>
                <a:gd name="connsiteY17" fmla="*/ 0 h 1068867"/>
                <a:gd name="connsiteX18" fmla="*/ 1170711 w 4452260"/>
                <a:gd name="connsiteY18" fmla="*/ 0 h 1068867"/>
                <a:gd name="connsiteX19" fmla="*/ 1202662 w 4452260"/>
                <a:gd name="connsiteY19" fmla="*/ 0 h 1068867"/>
                <a:gd name="connsiteX20" fmla="*/ 1240037 w 4452260"/>
                <a:gd name="connsiteY20" fmla="*/ 0 h 1068867"/>
                <a:gd name="connsiteX21" fmla="*/ 1290626 w 4452260"/>
                <a:gd name="connsiteY21" fmla="*/ 0 h 1068867"/>
                <a:gd name="connsiteX22" fmla="*/ 1324496 w 4452260"/>
                <a:gd name="connsiteY22" fmla="*/ 0 h 1068867"/>
                <a:gd name="connsiteX23" fmla="*/ 1332348 w 4452260"/>
                <a:gd name="connsiteY23" fmla="*/ 0 h 1068867"/>
                <a:gd name="connsiteX24" fmla="*/ 1335428 w 4452260"/>
                <a:gd name="connsiteY24" fmla="*/ 0 h 1068867"/>
                <a:gd name="connsiteX25" fmla="*/ 1411793 w 4452260"/>
                <a:gd name="connsiteY25" fmla="*/ 0 h 1068867"/>
                <a:gd name="connsiteX26" fmla="*/ 1454182 w 4452260"/>
                <a:gd name="connsiteY26" fmla="*/ 0 h 1068867"/>
                <a:gd name="connsiteX27" fmla="*/ 1470312 w 4452260"/>
                <a:gd name="connsiteY27" fmla="*/ 0 h 1068867"/>
                <a:gd name="connsiteX28" fmla="*/ 1487183 w 4452260"/>
                <a:gd name="connsiteY28" fmla="*/ 0 h 1068867"/>
                <a:gd name="connsiteX29" fmla="*/ 1497552 w 4452260"/>
                <a:gd name="connsiteY29" fmla="*/ 0 h 1068867"/>
                <a:gd name="connsiteX30" fmla="*/ 1505806 w 4452260"/>
                <a:gd name="connsiteY30" fmla="*/ 0 h 1068867"/>
                <a:gd name="connsiteX31" fmla="*/ 1528471 w 4452260"/>
                <a:gd name="connsiteY31" fmla="*/ 0 h 1068867"/>
                <a:gd name="connsiteX32" fmla="*/ 1531708 w 4452260"/>
                <a:gd name="connsiteY32" fmla="*/ 0 h 1068867"/>
                <a:gd name="connsiteX33" fmla="*/ 1540992 w 4452260"/>
                <a:gd name="connsiteY33" fmla="*/ 0 h 1068867"/>
                <a:gd name="connsiteX34" fmla="*/ 1541479 w 4452260"/>
                <a:gd name="connsiteY34" fmla="*/ 0 h 1068867"/>
                <a:gd name="connsiteX35" fmla="*/ 1599998 w 4452260"/>
                <a:gd name="connsiteY35" fmla="*/ 0 h 1068867"/>
                <a:gd name="connsiteX36" fmla="*/ 1619386 w 4452260"/>
                <a:gd name="connsiteY36" fmla="*/ 0 h 1068867"/>
                <a:gd name="connsiteX37" fmla="*/ 1635492 w 4452260"/>
                <a:gd name="connsiteY37" fmla="*/ 0 h 1068867"/>
                <a:gd name="connsiteX38" fmla="*/ 1649308 w 4452260"/>
                <a:gd name="connsiteY38" fmla="*/ 0 h 1068867"/>
                <a:gd name="connsiteX39" fmla="*/ 1653720 w 4452260"/>
                <a:gd name="connsiteY39" fmla="*/ 0 h 1068867"/>
                <a:gd name="connsiteX40" fmla="*/ 1661394 w 4452260"/>
                <a:gd name="connsiteY40" fmla="*/ 0 h 1068867"/>
                <a:gd name="connsiteX41" fmla="*/ 1687782 w 4452260"/>
                <a:gd name="connsiteY41" fmla="*/ 0 h 1068867"/>
                <a:gd name="connsiteX42" fmla="*/ 1703116 w 4452260"/>
                <a:gd name="connsiteY42" fmla="*/ 0 h 1068867"/>
                <a:gd name="connsiteX43" fmla="*/ 1739181 w 4452260"/>
                <a:gd name="connsiteY43" fmla="*/ 0 h 1068867"/>
                <a:gd name="connsiteX44" fmla="*/ 1771141 w 4452260"/>
                <a:gd name="connsiteY44" fmla="*/ 0 h 1068867"/>
                <a:gd name="connsiteX45" fmla="*/ 1800697 w 4452260"/>
                <a:gd name="connsiteY45" fmla="*/ 0 h 1068867"/>
                <a:gd name="connsiteX46" fmla="*/ 1811727 w 4452260"/>
                <a:gd name="connsiteY46" fmla="*/ 0 h 1068867"/>
                <a:gd name="connsiteX47" fmla="*/ 1823361 w 4452260"/>
                <a:gd name="connsiteY47" fmla="*/ 0 h 1068867"/>
                <a:gd name="connsiteX48" fmla="*/ 1826599 w 4452260"/>
                <a:gd name="connsiteY48" fmla="*/ 0 h 1068867"/>
                <a:gd name="connsiteX49" fmla="*/ 1857951 w 4452260"/>
                <a:gd name="connsiteY49" fmla="*/ 0 h 1068867"/>
                <a:gd name="connsiteX50" fmla="*/ 1858439 w 4452260"/>
                <a:gd name="connsiteY50" fmla="*/ 0 h 1068867"/>
                <a:gd name="connsiteX51" fmla="*/ 1859676 w 4452260"/>
                <a:gd name="connsiteY51" fmla="*/ 0 h 1068867"/>
                <a:gd name="connsiteX52" fmla="*/ 1893346 w 4452260"/>
                <a:gd name="connsiteY52" fmla="*/ 0 h 1068867"/>
                <a:gd name="connsiteX53" fmla="*/ 1927765 w 4452260"/>
                <a:gd name="connsiteY53" fmla="*/ 0 h 1068867"/>
                <a:gd name="connsiteX54" fmla="*/ 1963365 w 4452260"/>
                <a:gd name="connsiteY54" fmla="*/ 0 h 1068867"/>
                <a:gd name="connsiteX55" fmla="*/ 1978354 w 4452260"/>
                <a:gd name="connsiteY55" fmla="*/ 0 h 1068867"/>
                <a:gd name="connsiteX56" fmla="*/ 1991032 w 4452260"/>
                <a:gd name="connsiteY56" fmla="*/ 0 h 1068867"/>
                <a:gd name="connsiteX57" fmla="*/ 2020076 w 4452260"/>
                <a:gd name="connsiteY57" fmla="*/ 0 h 1068867"/>
                <a:gd name="connsiteX58" fmla="*/ 2021800 w 4452260"/>
                <a:gd name="connsiteY58" fmla="*/ 0 h 1068867"/>
                <a:gd name="connsiteX59" fmla="*/ 2027021 w 4452260"/>
                <a:gd name="connsiteY59" fmla="*/ 0 h 1068867"/>
                <a:gd name="connsiteX60" fmla="*/ 2032162 w 4452260"/>
                <a:gd name="connsiteY60" fmla="*/ 0 h 1068867"/>
                <a:gd name="connsiteX61" fmla="*/ 2141909 w 4452260"/>
                <a:gd name="connsiteY61" fmla="*/ 0 h 1068867"/>
                <a:gd name="connsiteX62" fmla="*/ 2143633 w 4452260"/>
                <a:gd name="connsiteY62" fmla="*/ 0 h 1068867"/>
                <a:gd name="connsiteX63" fmla="*/ 2178359 w 4452260"/>
                <a:gd name="connsiteY63" fmla="*/ 0 h 1068867"/>
                <a:gd name="connsiteX64" fmla="*/ 2228719 w 4452260"/>
                <a:gd name="connsiteY64" fmla="*/ 0 h 1068867"/>
                <a:gd name="connsiteX65" fmla="*/ 2229207 w 4452260"/>
                <a:gd name="connsiteY65" fmla="*/ 0 h 1068867"/>
                <a:gd name="connsiteX66" fmla="*/ 2230931 w 4452260"/>
                <a:gd name="connsiteY66" fmla="*/ 0 h 1068867"/>
                <a:gd name="connsiteX67" fmla="*/ 2287725 w 4452260"/>
                <a:gd name="connsiteY67" fmla="*/ 0 h 1068867"/>
                <a:gd name="connsiteX68" fmla="*/ 2289450 w 4452260"/>
                <a:gd name="connsiteY68" fmla="*/ 0 h 1068867"/>
                <a:gd name="connsiteX69" fmla="*/ 2323220 w 4452260"/>
                <a:gd name="connsiteY69" fmla="*/ 0 h 1068867"/>
                <a:gd name="connsiteX70" fmla="*/ 2324944 w 4452260"/>
                <a:gd name="connsiteY70" fmla="*/ 0 h 1068867"/>
                <a:gd name="connsiteX71" fmla="*/ 2340483 w 4452260"/>
                <a:gd name="connsiteY71" fmla="*/ 0 h 1068867"/>
                <a:gd name="connsiteX72" fmla="*/ 2341447 w 4452260"/>
                <a:gd name="connsiteY72" fmla="*/ 0 h 1068867"/>
                <a:gd name="connsiteX73" fmla="*/ 2343172 w 4452260"/>
                <a:gd name="connsiteY73" fmla="*/ 0 h 1068867"/>
                <a:gd name="connsiteX74" fmla="*/ 2349122 w 4452260"/>
                <a:gd name="connsiteY74" fmla="*/ 0 h 1068867"/>
                <a:gd name="connsiteX75" fmla="*/ 2350846 w 4452260"/>
                <a:gd name="connsiteY75" fmla="*/ 0 h 1068867"/>
                <a:gd name="connsiteX76" fmla="*/ 2390844 w 4452260"/>
                <a:gd name="connsiteY76" fmla="*/ 0 h 1068867"/>
                <a:gd name="connsiteX77" fmla="*/ 2462317 w 4452260"/>
                <a:gd name="connsiteY77" fmla="*/ 0 h 1068867"/>
                <a:gd name="connsiteX78" fmla="*/ 2499455 w 4452260"/>
                <a:gd name="connsiteY78" fmla="*/ 0 h 1068867"/>
                <a:gd name="connsiteX79" fmla="*/ 2530713 w 4452260"/>
                <a:gd name="connsiteY79" fmla="*/ 0 h 1068867"/>
                <a:gd name="connsiteX80" fmla="*/ 2547403 w 4452260"/>
                <a:gd name="connsiteY80" fmla="*/ 0 h 1068867"/>
                <a:gd name="connsiteX81" fmla="*/ 2549127 w 4452260"/>
                <a:gd name="connsiteY81" fmla="*/ 0 h 1068867"/>
                <a:gd name="connsiteX82" fmla="*/ 2581074 w 4452260"/>
                <a:gd name="connsiteY82" fmla="*/ 0 h 1068867"/>
                <a:gd name="connsiteX83" fmla="*/ 2582112 w 4452260"/>
                <a:gd name="connsiteY83" fmla="*/ 0 h 1068867"/>
                <a:gd name="connsiteX84" fmla="*/ 2669530 w 4452260"/>
                <a:gd name="connsiteY84" fmla="*/ 0 h 1068867"/>
                <a:gd name="connsiteX85" fmla="*/ 2678759 w 4452260"/>
                <a:gd name="connsiteY85" fmla="*/ 0 h 1068867"/>
                <a:gd name="connsiteX86" fmla="*/ 2709527 w 4452260"/>
                <a:gd name="connsiteY86" fmla="*/ 0 h 1068867"/>
                <a:gd name="connsiteX87" fmla="*/ 2711252 w 4452260"/>
                <a:gd name="connsiteY87" fmla="*/ 0 h 1068867"/>
                <a:gd name="connsiteX88" fmla="*/ 2714748 w 4452260"/>
                <a:gd name="connsiteY88" fmla="*/ 0 h 1068867"/>
                <a:gd name="connsiteX89" fmla="*/ 2719890 w 4452260"/>
                <a:gd name="connsiteY89" fmla="*/ 0 h 1068867"/>
                <a:gd name="connsiteX90" fmla="*/ 2831360 w 4452260"/>
                <a:gd name="connsiteY90" fmla="*/ 0 h 1068867"/>
                <a:gd name="connsiteX91" fmla="*/ 2833086 w 4452260"/>
                <a:gd name="connsiteY91" fmla="*/ 0 h 1068867"/>
                <a:gd name="connsiteX92" fmla="*/ 2866087 w 4452260"/>
                <a:gd name="connsiteY92" fmla="*/ 0 h 1068867"/>
                <a:gd name="connsiteX93" fmla="*/ 2918659 w 4452260"/>
                <a:gd name="connsiteY93" fmla="*/ 0 h 1068867"/>
                <a:gd name="connsiteX94" fmla="*/ 2919896 w 4452260"/>
                <a:gd name="connsiteY94" fmla="*/ 0 h 1068867"/>
                <a:gd name="connsiteX95" fmla="*/ 2920383 w 4452260"/>
                <a:gd name="connsiteY95" fmla="*/ 0 h 1068867"/>
                <a:gd name="connsiteX96" fmla="*/ 2977177 w 4452260"/>
                <a:gd name="connsiteY96" fmla="*/ 0 h 1068867"/>
                <a:gd name="connsiteX97" fmla="*/ 2978902 w 4452260"/>
                <a:gd name="connsiteY97" fmla="*/ 0 h 1068867"/>
                <a:gd name="connsiteX98" fmla="*/ 3012671 w 4452260"/>
                <a:gd name="connsiteY98" fmla="*/ 0 h 1068867"/>
                <a:gd name="connsiteX99" fmla="*/ 3014397 w 4452260"/>
                <a:gd name="connsiteY99" fmla="*/ 0 h 1068867"/>
                <a:gd name="connsiteX100" fmla="*/ 3028211 w 4452260"/>
                <a:gd name="connsiteY100" fmla="*/ 0 h 1068867"/>
                <a:gd name="connsiteX101" fmla="*/ 3030899 w 4452260"/>
                <a:gd name="connsiteY101" fmla="*/ 0 h 1068867"/>
                <a:gd name="connsiteX102" fmla="*/ 3032624 w 4452260"/>
                <a:gd name="connsiteY102" fmla="*/ 0 h 1068867"/>
                <a:gd name="connsiteX103" fmla="*/ 3038573 w 4452260"/>
                <a:gd name="connsiteY103" fmla="*/ 0 h 1068867"/>
                <a:gd name="connsiteX104" fmla="*/ 3040298 w 4452260"/>
                <a:gd name="connsiteY104" fmla="*/ 0 h 1068867"/>
                <a:gd name="connsiteX105" fmla="*/ 3082021 w 4452260"/>
                <a:gd name="connsiteY105" fmla="*/ 0 h 1068867"/>
                <a:gd name="connsiteX106" fmla="*/ 3150044 w 4452260"/>
                <a:gd name="connsiteY106" fmla="*/ 0 h 1068867"/>
                <a:gd name="connsiteX107" fmla="*/ 3218441 w 4452260"/>
                <a:gd name="connsiteY107" fmla="*/ 0 h 1068867"/>
                <a:gd name="connsiteX108" fmla="*/ 3236855 w 4452260"/>
                <a:gd name="connsiteY108" fmla="*/ 0 h 1068867"/>
                <a:gd name="connsiteX109" fmla="*/ 3269839 w 4452260"/>
                <a:gd name="connsiteY109" fmla="*/ 0 h 1068867"/>
                <a:gd name="connsiteX110" fmla="*/ 3272250 w 4452260"/>
                <a:gd name="connsiteY110" fmla="*/ 0 h 1068867"/>
                <a:gd name="connsiteX111" fmla="*/ 3320378 w 4452260"/>
                <a:gd name="connsiteY111" fmla="*/ 0 h 1068867"/>
                <a:gd name="connsiteX112" fmla="*/ 3346330 w 4452260"/>
                <a:gd name="connsiteY112" fmla="*/ 0 h 1068867"/>
                <a:gd name="connsiteX113" fmla="*/ 3357257 w 4452260"/>
                <a:gd name="connsiteY113" fmla="*/ 0 h 1068867"/>
                <a:gd name="connsiteX114" fmla="*/ 3369936 w 4452260"/>
                <a:gd name="connsiteY114" fmla="*/ 0 h 1068867"/>
                <a:gd name="connsiteX115" fmla="*/ 3398980 w 4452260"/>
                <a:gd name="connsiteY115" fmla="*/ 0 h 1068867"/>
                <a:gd name="connsiteX116" fmla="*/ 3405925 w 4452260"/>
                <a:gd name="connsiteY116" fmla="*/ 0 h 1068867"/>
                <a:gd name="connsiteX117" fmla="*/ 3411066 w 4452260"/>
                <a:gd name="connsiteY117" fmla="*/ 0 h 1068867"/>
                <a:gd name="connsiteX118" fmla="*/ 3520813 w 4452260"/>
                <a:gd name="connsiteY118" fmla="*/ 0 h 1068867"/>
                <a:gd name="connsiteX119" fmla="*/ 3607623 w 4452260"/>
                <a:gd name="connsiteY119" fmla="*/ 0 h 1068867"/>
                <a:gd name="connsiteX120" fmla="*/ 3608111 w 4452260"/>
                <a:gd name="connsiteY120" fmla="*/ 0 h 1068867"/>
                <a:gd name="connsiteX121" fmla="*/ 3666629 w 4452260"/>
                <a:gd name="connsiteY121" fmla="*/ 0 h 1068867"/>
                <a:gd name="connsiteX122" fmla="*/ 3702124 w 4452260"/>
                <a:gd name="connsiteY122" fmla="*/ 0 h 1068867"/>
                <a:gd name="connsiteX123" fmla="*/ 3720351 w 4452260"/>
                <a:gd name="connsiteY123" fmla="*/ 0 h 1068867"/>
                <a:gd name="connsiteX124" fmla="*/ 3728025 w 4452260"/>
                <a:gd name="connsiteY124" fmla="*/ 0 h 1068867"/>
                <a:gd name="connsiteX125" fmla="*/ 3769748 w 4452260"/>
                <a:gd name="connsiteY125" fmla="*/ 0 h 1068867"/>
                <a:gd name="connsiteX126" fmla="*/ 4098793 w 4452260"/>
                <a:gd name="connsiteY126" fmla="*/ 0 h 1068867"/>
                <a:gd name="connsiteX127" fmla="*/ 4193519 w 4452260"/>
                <a:gd name="connsiteY127" fmla="*/ 54408 h 1068867"/>
                <a:gd name="connsiteX128" fmla="*/ 4439104 w 4452260"/>
                <a:gd name="connsiteY128" fmla="*/ 480025 h 1068867"/>
                <a:gd name="connsiteX129" fmla="*/ 4439104 w 4452260"/>
                <a:gd name="connsiteY129" fmla="*/ 588843 h 1068867"/>
                <a:gd name="connsiteX130" fmla="*/ 4193519 w 4452260"/>
                <a:gd name="connsiteY130" fmla="*/ 1014459 h 1068867"/>
                <a:gd name="connsiteX131" fmla="*/ 4098793 w 4452260"/>
                <a:gd name="connsiteY131" fmla="*/ 1068867 h 1068867"/>
                <a:gd name="connsiteX132" fmla="*/ 3728025 w 4452260"/>
                <a:gd name="connsiteY132" fmla="*/ 1068867 h 1068867"/>
                <a:gd name="connsiteX133" fmla="*/ 3607623 w 4452260"/>
                <a:gd name="connsiteY133" fmla="*/ 1068867 h 1068867"/>
                <a:gd name="connsiteX134" fmla="*/ 3411066 w 4452260"/>
                <a:gd name="connsiteY134" fmla="*/ 1068867 h 1068867"/>
                <a:gd name="connsiteX135" fmla="*/ 3357257 w 4452260"/>
                <a:gd name="connsiteY135" fmla="*/ 1068867 h 1068867"/>
                <a:gd name="connsiteX136" fmla="*/ 3236855 w 4452260"/>
                <a:gd name="connsiteY136" fmla="*/ 1068867 h 1068867"/>
                <a:gd name="connsiteX137" fmla="*/ 3040298 w 4452260"/>
                <a:gd name="connsiteY137" fmla="*/ 1068867 h 1068867"/>
                <a:gd name="connsiteX138" fmla="*/ 3038573 w 4452260"/>
                <a:gd name="connsiteY138" fmla="*/ 1068867 h 1068867"/>
                <a:gd name="connsiteX139" fmla="*/ 2919896 w 4452260"/>
                <a:gd name="connsiteY139" fmla="*/ 1068867 h 1068867"/>
                <a:gd name="connsiteX140" fmla="*/ 2866087 w 4452260"/>
                <a:gd name="connsiteY140" fmla="*/ 1068867 h 1068867"/>
                <a:gd name="connsiteX141" fmla="*/ 2719890 w 4452260"/>
                <a:gd name="connsiteY141" fmla="*/ 1068867 h 1068867"/>
                <a:gd name="connsiteX142" fmla="*/ 2669530 w 4452260"/>
                <a:gd name="connsiteY142" fmla="*/ 1068867 h 1068867"/>
                <a:gd name="connsiteX143" fmla="*/ 2549127 w 4452260"/>
                <a:gd name="connsiteY143" fmla="*/ 1068867 h 1068867"/>
                <a:gd name="connsiteX144" fmla="*/ 2547403 w 4452260"/>
                <a:gd name="connsiteY144" fmla="*/ 1068867 h 1068867"/>
                <a:gd name="connsiteX145" fmla="*/ 2350846 w 4452260"/>
                <a:gd name="connsiteY145" fmla="*/ 1068867 h 1068867"/>
                <a:gd name="connsiteX146" fmla="*/ 2349122 w 4452260"/>
                <a:gd name="connsiteY146" fmla="*/ 1068867 h 1068867"/>
                <a:gd name="connsiteX147" fmla="*/ 2228719 w 4452260"/>
                <a:gd name="connsiteY147" fmla="*/ 1068867 h 1068867"/>
                <a:gd name="connsiteX148" fmla="*/ 2178359 w 4452260"/>
                <a:gd name="connsiteY148" fmla="*/ 1068867 h 1068867"/>
                <a:gd name="connsiteX149" fmla="*/ 2032162 w 4452260"/>
                <a:gd name="connsiteY149" fmla="*/ 1068867 h 1068867"/>
                <a:gd name="connsiteX150" fmla="*/ 1978354 w 4452260"/>
                <a:gd name="connsiteY150" fmla="*/ 1068867 h 1068867"/>
                <a:gd name="connsiteX151" fmla="*/ 1859676 w 4452260"/>
                <a:gd name="connsiteY151" fmla="*/ 1068867 h 1068867"/>
                <a:gd name="connsiteX152" fmla="*/ 1857951 w 4452260"/>
                <a:gd name="connsiteY152" fmla="*/ 1068867 h 1068867"/>
                <a:gd name="connsiteX153" fmla="*/ 1826599 w 4452260"/>
                <a:gd name="connsiteY153" fmla="*/ 1068867 h 1068867"/>
                <a:gd name="connsiteX154" fmla="*/ 1661394 w 4452260"/>
                <a:gd name="connsiteY154" fmla="*/ 1068867 h 1068867"/>
                <a:gd name="connsiteX155" fmla="*/ 1540992 w 4452260"/>
                <a:gd name="connsiteY155" fmla="*/ 1068867 h 1068867"/>
                <a:gd name="connsiteX156" fmla="*/ 1531708 w 4452260"/>
                <a:gd name="connsiteY156" fmla="*/ 1068867 h 1068867"/>
                <a:gd name="connsiteX157" fmla="*/ 1487183 w 4452260"/>
                <a:gd name="connsiteY157" fmla="*/ 1068867 h 1068867"/>
                <a:gd name="connsiteX158" fmla="*/ 1335428 w 4452260"/>
                <a:gd name="connsiteY158" fmla="*/ 1068867 h 1068867"/>
                <a:gd name="connsiteX159" fmla="*/ 1290626 w 4452260"/>
                <a:gd name="connsiteY159" fmla="*/ 1068867 h 1068867"/>
                <a:gd name="connsiteX160" fmla="*/ 1170224 w 4452260"/>
                <a:gd name="connsiteY160" fmla="*/ 1068867 h 1068867"/>
                <a:gd name="connsiteX161" fmla="*/ 1138871 w 4452260"/>
                <a:gd name="connsiteY161" fmla="*/ 1068867 h 1068867"/>
                <a:gd name="connsiteX162" fmla="*/ 1040537 w 4452260"/>
                <a:gd name="connsiteY162" fmla="*/ 1068867 h 1068867"/>
                <a:gd name="connsiteX163" fmla="*/ 843980 w 4452260"/>
                <a:gd name="connsiteY163" fmla="*/ 1068867 h 1068867"/>
                <a:gd name="connsiteX164" fmla="*/ 799455 w 4452260"/>
                <a:gd name="connsiteY164" fmla="*/ 1068867 h 1068867"/>
                <a:gd name="connsiteX165" fmla="*/ 647700 w 4452260"/>
                <a:gd name="connsiteY165" fmla="*/ 1068867 h 1068867"/>
                <a:gd name="connsiteX166" fmla="*/ 352810 w 4452260"/>
                <a:gd name="connsiteY166" fmla="*/ 1068867 h 1068867"/>
                <a:gd name="connsiteX167" fmla="*/ 258084 w 4452260"/>
                <a:gd name="connsiteY167" fmla="*/ 1014459 h 1068867"/>
                <a:gd name="connsiteX168" fmla="*/ 12498 w 4452260"/>
                <a:gd name="connsiteY168" fmla="*/ 588843 h 1068867"/>
                <a:gd name="connsiteX169" fmla="*/ 12498 w 4452260"/>
                <a:gd name="connsiteY169" fmla="*/ 480025 h 1068867"/>
                <a:gd name="connsiteX170" fmla="*/ 258084 w 4452260"/>
                <a:gd name="connsiteY170" fmla="*/ 54408 h 1068867"/>
                <a:gd name="connsiteX171" fmla="*/ 352810 w 4452260"/>
                <a:gd name="connsiteY171" fmla="*/ 0 h 1068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4452260" h="1068867">
                  <a:moveTo>
                    <a:pt x="352810" y="0"/>
                  </a:moveTo>
                  <a:cubicBezTo>
                    <a:pt x="475602" y="0"/>
                    <a:pt x="567696" y="0"/>
                    <a:pt x="636768" y="0"/>
                  </a:cubicBezTo>
                  <a:lnTo>
                    <a:pt x="647700" y="0"/>
                  </a:lnTo>
                  <a:lnTo>
                    <a:pt x="724065" y="0"/>
                  </a:lnTo>
                  <a:cubicBezTo>
                    <a:pt x="748048" y="0"/>
                    <a:pt x="767235" y="0"/>
                    <a:pt x="782584" y="0"/>
                  </a:cubicBezTo>
                  <a:lnTo>
                    <a:pt x="799455" y="0"/>
                  </a:lnTo>
                  <a:lnTo>
                    <a:pt x="809825" y="0"/>
                  </a:lnTo>
                  <a:lnTo>
                    <a:pt x="818078" y="0"/>
                  </a:lnTo>
                  <a:cubicBezTo>
                    <a:pt x="843980" y="0"/>
                    <a:pt x="843980" y="0"/>
                    <a:pt x="843980" y="0"/>
                  </a:cubicBezTo>
                  <a:lnTo>
                    <a:pt x="931658" y="0"/>
                  </a:lnTo>
                  <a:lnTo>
                    <a:pt x="961580" y="0"/>
                  </a:lnTo>
                  <a:lnTo>
                    <a:pt x="1000055" y="0"/>
                  </a:lnTo>
                  <a:lnTo>
                    <a:pt x="1040537" y="0"/>
                  </a:lnTo>
                  <a:lnTo>
                    <a:pt x="1051453" y="0"/>
                  </a:lnTo>
                  <a:lnTo>
                    <a:pt x="1083414" y="0"/>
                  </a:lnTo>
                  <a:lnTo>
                    <a:pt x="1112969" y="0"/>
                  </a:lnTo>
                  <a:cubicBezTo>
                    <a:pt x="1138871" y="0"/>
                    <a:pt x="1138871" y="0"/>
                    <a:pt x="1138871" y="0"/>
                  </a:cubicBezTo>
                  <a:lnTo>
                    <a:pt x="1170224" y="0"/>
                  </a:lnTo>
                  <a:lnTo>
                    <a:pt x="1170711" y="0"/>
                  </a:lnTo>
                  <a:lnTo>
                    <a:pt x="1202662" y="0"/>
                  </a:lnTo>
                  <a:lnTo>
                    <a:pt x="1240037" y="0"/>
                  </a:lnTo>
                  <a:cubicBezTo>
                    <a:pt x="1290626" y="0"/>
                    <a:pt x="1290626" y="0"/>
                    <a:pt x="1290626" y="0"/>
                  </a:cubicBezTo>
                  <a:lnTo>
                    <a:pt x="1324496" y="0"/>
                  </a:lnTo>
                  <a:lnTo>
                    <a:pt x="1332348" y="0"/>
                  </a:lnTo>
                  <a:lnTo>
                    <a:pt x="1335428" y="0"/>
                  </a:lnTo>
                  <a:lnTo>
                    <a:pt x="1411793" y="0"/>
                  </a:lnTo>
                  <a:lnTo>
                    <a:pt x="1454182" y="0"/>
                  </a:lnTo>
                  <a:lnTo>
                    <a:pt x="1470312" y="0"/>
                  </a:lnTo>
                  <a:lnTo>
                    <a:pt x="1487183" y="0"/>
                  </a:lnTo>
                  <a:lnTo>
                    <a:pt x="1497552" y="0"/>
                  </a:lnTo>
                  <a:lnTo>
                    <a:pt x="1505806" y="0"/>
                  </a:lnTo>
                  <a:lnTo>
                    <a:pt x="1528471" y="0"/>
                  </a:lnTo>
                  <a:lnTo>
                    <a:pt x="1531708" y="0"/>
                  </a:lnTo>
                  <a:lnTo>
                    <a:pt x="1540992" y="0"/>
                  </a:lnTo>
                  <a:lnTo>
                    <a:pt x="1541479" y="0"/>
                  </a:lnTo>
                  <a:lnTo>
                    <a:pt x="1599998" y="0"/>
                  </a:lnTo>
                  <a:lnTo>
                    <a:pt x="1619386" y="0"/>
                  </a:lnTo>
                  <a:lnTo>
                    <a:pt x="1635492" y="0"/>
                  </a:lnTo>
                  <a:lnTo>
                    <a:pt x="1649308" y="0"/>
                  </a:lnTo>
                  <a:lnTo>
                    <a:pt x="1653720" y="0"/>
                  </a:lnTo>
                  <a:lnTo>
                    <a:pt x="1661394" y="0"/>
                  </a:lnTo>
                  <a:lnTo>
                    <a:pt x="1687782" y="0"/>
                  </a:lnTo>
                  <a:lnTo>
                    <a:pt x="1703116" y="0"/>
                  </a:lnTo>
                  <a:lnTo>
                    <a:pt x="1739181" y="0"/>
                  </a:lnTo>
                  <a:lnTo>
                    <a:pt x="1771141" y="0"/>
                  </a:lnTo>
                  <a:lnTo>
                    <a:pt x="1800697" y="0"/>
                  </a:lnTo>
                  <a:lnTo>
                    <a:pt x="1811727" y="0"/>
                  </a:lnTo>
                  <a:lnTo>
                    <a:pt x="1823361" y="0"/>
                  </a:lnTo>
                  <a:lnTo>
                    <a:pt x="1826599" y="0"/>
                  </a:lnTo>
                  <a:lnTo>
                    <a:pt x="1857951" y="0"/>
                  </a:lnTo>
                  <a:lnTo>
                    <a:pt x="1858439" y="0"/>
                  </a:lnTo>
                  <a:lnTo>
                    <a:pt x="1859676" y="0"/>
                  </a:lnTo>
                  <a:lnTo>
                    <a:pt x="1893346" y="0"/>
                  </a:lnTo>
                  <a:lnTo>
                    <a:pt x="1927765" y="0"/>
                  </a:lnTo>
                  <a:lnTo>
                    <a:pt x="1963365" y="0"/>
                  </a:lnTo>
                  <a:lnTo>
                    <a:pt x="1978354" y="0"/>
                  </a:lnTo>
                  <a:lnTo>
                    <a:pt x="1991032" y="0"/>
                  </a:lnTo>
                  <a:lnTo>
                    <a:pt x="2020076" y="0"/>
                  </a:lnTo>
                  <a:lnTo>
                    <a:pt x="2021800" y="0"/>
                  </a:lnTo>
                  <a:lnTo>
                    <a:pt x="2027021" y="0"/>
                  </a:lnTo>
                  <a:cubicBezTo>
                    <a:pt x="2032162" y="0"/>
                    <a:pt x="2032162" y="0"/>
                    <a:pt x="2032162" y="0"/>
                  </a:cubicBezTo>
                  <a:lnTo>
                    <a:pt x="2141909" y="0"/>
                  </a:lnTo>
                  <a:lnTo>
                    <a:pt x="2143633" y="0"/>
                  </a:lnTo>
                  <a:lnTo>
                    <a:pt x="2178359" y="0"/>
                  </a:lnTo>
                  <a:lnTo>
                    <a:pt x="2228719" y="0"/>
                  </a:lnTo>
                  <a:lnTo>
                    <a:pt x="2229207" y="0"/>
                  </a:lnTo>
                  <a:lnTo>
                    <a:pt x="2230931" y="0"/>
                  </a:lnTo>
                  <a:lnTo>
                    <a:pt x="2287725" y="0"/>
                  </a:lnTo>
                  <a:lnTo>
                    <a:pt x="2289450" y="0"/>
                  </a:lnTo>
                  <a:lnTo>
                    <a:pt x="2323220" y="0"/>
                  </a:lnTo>
                  <a:lnTo>
                    <a:pt x="2324944" y="0"/>
                  </a:lnTo>
                  <a:lnTo>
                    <a:pt x="2340483" y="0"/>
                  </a:lnTo>
                  <a:lnTo>
                    <a:pt x="2341447" y="0"/>
                  </a:lnTo>
                  <a:lnTo>
                    <a:pt x="2343172" y="0"/>
                  </a:lnTo>
                  <a:lnTo>
                    <a:pt x="2349122" y="0"/>
                  </a:lnTo>
                  <a:lnTo>
                    <a:pt x="2350846" y="0"/>
                  </a:lnTo>
                  <a:lnTo>
                    <a:pt x="2390844" y="0"/>
                  </a:lnTo>
                  <a:lnTo>
                    <a:pt x="2462317" y="0"/>
                  </a:lnTo>
                  <a:lnTo>
                    <a:pt x="2499455" y="0"/>
                  </a:lnTo>
                  <a:lnTo>
                    <a:pt x="2530713" y="0"/>
                  </a:lnTo>
                  <a:lnTo>
                    <a:pt x="2547403" y="0"/>
                  </a:lnTo>
                  <a:lnTo>
                    <a:pt x="2549127" y="0"/>
                  </a:lnTo>
                  <a:lnTo>
                    <a:pt x="2581074" y="0"/>
                  </a:lnTo>
                  <a:lnTo>
                    <a:pt x="2582112" y="0"/>
                  </a:lnTo>
                  <a:cubicBezTo>
                    <a:pt x="2669530" y="0"/>
                    <a:pt x="2669530" y="0"/>
                    <a:pt x="2669530" y="0"/>
                  </a:cubicBezTo>
                  <a:lnTo>
                    <a:pt x="2678759" y="0"/>
                  </a:lnTo>
                  <a:lnTo>
                    <a:pt x="2709527" y="0"/>
                  </a:lnTo>
                  <a:lnTo>
                    <a:pt x="2711252" y="0"/>
                  </a:lnTo>
                  <a:lnTo>
                    <a:pt x="2714748" y="0"/>
                  </a:lnTo>
                  <a:lnTo>
                    <a:pt x="2719890" y="0"/>
                  </a:lnTo>
                  <a:lnTo>
                    <a:pt x="2831360" y="0"/>
                  </a:lnTo>
                  <a:lnTo>
                    <a:pt x="2833086" y="0"/>
                  </a:lnTo>
                  <a:lnTo>
                    <a:pt x="2866087" y="0"/>
                  </a:lnTo>
                  <a:lnTo>
                    <a:pt x="2918659" y="0"/>
                  </a:lnTo>
                  <a:lnTo>
                    <a:pt x="2919896" y="0"/>
                  </a:lnTo>
                  <a:lnTo>
                    <a:pt x="2920383" y="0"/>
                  </a:lnTo>
                  <a:lnTo>
                    <a:pt x="2977177" y="0"/>
                  </a:lnTo>
                  <a:lnTo>
                    <a:pt x="2978902" y="0"/>
                  </a:lnTo>
                  <a:lnTo>
                    <a:pt x="3012671" y="0"/>
                  </a:lnTo>
                  <a:lnTo>
                    <a:pt x="3014397" y="0"/>
                  </a:lnTo>
                  <a:lnTo>
                    <a:pt x="3028211" y="0"/>
                  </a:lnTo>
                  <a:lnTo>
                    <a:pt x="3030899" y="0"/>
                  </a:lnTo>
                  <a:lnTo>
                    <a:pt x="3032624" y="0"/>
                  </a:lnTo>
                  <a:lnTo>
                    <a:pt x="3038573" y="0"/>
                  </a:lnTo>
                  <a:lnTo>
                    <a:pt x="3040298" y="0"/>
                  </a:lnTo>
                  <a:lnTo>
                    <a:pt x="3082021" y="0"/>
                  </a:lnTo>
                  <a:lnTo>
                    <a:pt x="3150044" y="0"/>
                  </a:lnTo>
                  <a:lnTo>
                    <a:pt x="3218441" y="0"/>
                  </a:lnTo>
                  <a:lnTo>
                    <a:pt x="3236855" y="0"/>
                  </a:lnTo>
                  <a:lnTo>
                    <a:pt x="3269839" y="0"/>
                  </a:lnTo>
                  <a:lnTo>
                    <a:pt x="3272250" y="0"/>
                  </a:lnTo>
                  <a:lnTo>
                    <a:pt x="3320378" y="0"/>
                  </a:lnTo>
                  <a:lnTo>
                    <a:pt x="3346330" y="0"/>
                  </a:lnTo>
                  <a:lnTo>
                    <a:pt x="3357257" y="0"/>
                  </a:lnTo>
                  <a:lnTo>
                    <a:pt x="3369936" y="0"/>
                  </a:lnTo>
                  <a:lnTo>
                    <a:pt x="3398980" y="0"/>
                  </a:lnTo>
                  <a:lnTo>
                    <a:pt x="3405925" y="0"/>
                  </a:lnTo>
                  <a:cubicBezTo>
                    <a:pt x="3411066" y="0"/>
                    <a:pt x="3411066" y="0"/>
                    <a:pt x="3411066" y="0"/>
                  </a:cubicBezTo>
                  <a:lnTo>
                    <a:pt x="3520813" y="0"/>
                  </a:lnTo>
                  <a:lnTo>
                    <a:pt x="3607623" y="0"/>
                  </a:lnTo>
                  <a:lnTo>
                    <a:pt x="3608111" y="0"/>
                  </a:lnTo>
                  <a:lnTo>
                    <a:pt x="3666629" y="0"/>
                  </a:lnTo>
                  <a:lnTo>
                    <a:pt x="3702124" y="0"/>
                  </a:lnTo>
                  <a:lnTo>
                    <a:pt x="3720351" y="0"/>
                  </a:lnTo>
                  <a:lnTo>
                    <a:pt x="3728025" y="0"/>
                  </a:lnTo>
                  <a:lnTo>
                    <a:pt x="3769748" y="0"/>
                  </a:lnTo>
                  <a:cubicBezTo>
                    <a:pt x="4098793" y="0"/>
                    <a:pt x="4098793" y="0"/>
                    <a:pt x="4098793" y="0"/>
                  </a:cubicBezTo>
                  <a:cubicBezTo>
                    <a:pt x="4133877" y="0"/>
                    <a:pt x="4175977" y="24572"/>
                    <a:pt x="4193519" y="54408"/>
                  </a:cubicBezTo>
                  <a:cubicBezTo>
                    <a:pt x="4439104" y="480025"/>
                    <a:pt x="4439104" y="480025"/>
                    <a:pt x="4439104" y="480025"/>
                  </a:cubicBezTo>
                  <a:cubicBezTo>
                    <a:pt x="4456646" y="509862"/>
                    <a:pt x="4456646" y="559005"/>
                    <a:pt x="4439104" y="588843"/>
                  </a:cubicBezTo>
                  <a:cubicBezTo>
                    <a:pt x="4193519" y="1014459"/>
                    <a:pt x="4193519" y="1014459"/>
                    <a:pt x="4193519" y="1014459"/>
                  </a:cubicBezTo>
                  <a:cubicBezTo>
                    <a:pt x="4175977" y="1044295"/>
                    <a:pt x="4133877" y="1068867"/>
                    <a:pt x="4098793" y="1068867"/>
                  </a:cubicBezTo>
                  <a:lnTo>
                    <a:pt x="3728025" y="1068867"/>
                  </a:lnTo>
                  <a:lnTo>
                    <a:pt x="3607623" y="1068867"/>
                  </a:lnTo>
                  <a:lnTo>
                    <a:pt x="3411066" y="1068867"/>
                  </a:lnTo>
                  <a:lnTo>
                    <a:pt x="3357257" y="1068867"/>
                  </a:lnTo>
                  <a:lnTo>
                    <a:pt x="3236855" y="1068867"/>
                  </a:lnTo>
                  <a:lnTo>
                    <a:pt x="3040298" y="1068867"/>
                  </a:lnTo>
                  <a:lnTo>
                    <a:pt x="3038573" y="1068867"/>
                  </a:lnTo>
                  <a:lnTo>
                    <a:pt x="2919896" y="1068867"/>
                  </a:lnTo>
                  <a:lnTo>
                    <a:pt x="2866087" y="1068867"/>
                  </a:lnTo>
                  <a:lnTo>
                    <a:pt x="2719890" y="1068867"/>
                  </a:lnTo>
                  <a:lnTo>
                    <a:pt x="2669530" y="1068867"/>
                  </a:lnTo>
                  <a:lnTo>
                    <a:pt x="2549127" y="1068867"/>
                  </a:lnTo>
                  <a:lnTo>
                    <a:pt x="2547403" y="1068867"/>
                  </a:lnTo>
                  <a:lnTo>
                    <a:pt x="2350846" y="1068867"/>
                  </a:lnTo>
                  <a:lnTo>
                    <a:pt x="2349122" y="1068867"/>
                  </a:lnTo>
                  <a:lnTo>
                    <a:pt x="2228719" y="1068867"/>
                  </a:lnTo>
                  <a:lnTo>
                    <a:pt x="2178359" y="1068867"/>
                  </a:lnTo>
                  <a:lnTo>
                    <a:pt x="2032162" y="1068867"/>
                  </a:lnTo>
                  <a:lnTo>
                    <a:pt x="1978354" y="1068867"/>
                  </a:lnTo>
                  <a:lnTo>
                    <a:pt x="1859676" y="1068867"/>
                  </a:lnTo>
                  <a:lnTo>
                    <a:pt x="1857951" y="1068867"/>
                  </a:lnTo>
                  <a:lnTo>
                    <a:pt x="1826599" y="1068867"/>
                  </a:lnTo>
                  <a:lnTo>
                    <a:pt x="1661394" y="1068867"/>
                  </a:lnTo>
                  <a:lnTo>
                    <a:pt x="1540992" y="1068867"/>
                  </a:lnTo>
                  <a:lnTo>
                    <a:pt x="1531708" y="1068867"/>
                  </a:lnTo>
                  <a:lnTo>
                    <a:pt x="1487183" y="1068867"/>
                  </a:lnTo>
                  <a:lnTo>
                    <a:pt x="1335428" y="1068867"/>
                  </a:lnTo>
                  <a:lnTo>
                    <a:pt x="1290626" y="1068867"/>
                  </a:lnTo>
                  <a:lnTo>
                    <a:pt x="1170224" y="1068867"/>
                  </a:lnTo>
                  <a:lnTo>
                    <a:pt x="1138871" y="1068867"/>
                  </a:lnTo>
                  <a:lnTo>
                    <a:pt x="1040537" y="1068867"/>
                  </a:lnTo>
                  <a:lnTo>
                    <a:pt x="843980" y="1068867"/>
                  </a:lnTo>
                  <a:lnTo>
                    <a:pt x="799455" y="1068867"/>
                  </a:lnTo>
                  <a:lnTo>
                    <a:pt x="647700" y="1068867"/>
                  </a:lnTo>
                  <a:lnTo>
                    <a:pt x="352810" y="1068867"/>
                  </a:lnTo>
                  <a:cubicBezTo>
                    <a:pt x="318603" y="1068867"/>
                    <a:pt x="275626" y="1044295"/>
                    <a:pt x="258084" y="1014459"/>
                  </a:cubicBezTo>
                  <a:cubicBezTo>
                    <a:pt x="12498" y="588843"/>
                    <a:pt x="12498" y="588843"/>
                    <a:pt x="12498" y="588843"/>
                  </a:cubicBezTo>
                  <a:cubicBezTo>
                    <a:pt x="-4166" y="559005"/>
                    <a:pt x="-4166" y="509862"/>
                    <a:pt x="12498" y="480025"/>
                  </a:cubicBezTo>
                  <a:cubicBezTo>
                    <a:pt x="258084" y="54408"/>
                    <a:pt x="258084" y="54408"/>
                    <a:pt x="258084" y="54408"/>
                  </a:cubicBezTo>
                  <a:cubicBezTo>
                    <a:pt x="275626" y="24572"/>
                    <a:pt x="318603" y="0"/>
                    <a:pt x="352810" y="0"/>
                  </a:cubicBezTo>
                  <a:close/>
                </a:path>
              </a:pathLst>
            </a:custGeom>
            <a:solidFill>
              <a:schemeClr val="bg1">
                <a:lumMod val="95000"/>
              </a:schemeClr>
            </a:solidFill>
            <a:ln w="19050">
              <a:gradFill flip="none" rotWithShape="1">
                <a:gsLst>
                  <a:gs pos="100000">
                    <a:schemeClr val="bg1">
                      <a:lumMod val="75000"/>
                    </a:schemeClr>
                  </a:gs>
                  <a:gs pos="0">
                    <a:schemeClr val="bg1"/>
                  </a:gs>
                </a:gsLst>
                <a:lin ang="2700000" scaled="1"/>
                <a:tileRect/>
              </a:gradFill>
            </a:ln>
            <a:effectLst>
              <a:outerShdw blurRad="228600" dist="101600" dir="7680000" algn="tl" rotWithShape="0">
                <a:prstClr val="black">
                  <a:alpha val="70000"/>
                </a:prstClr>
              </a:outerShdw>
            </a:effectLst>
          </p:spPr>
          <p:txBody>
            <a:bodyPr vert="horz" wrap="square" lIns="91440" tIns="45720" rIns="91440" bIns="45720" numCol="1" anchor="t" anchorCtr="0" compatLnSpc="1">
              <a:noAutofit/>
            </a:bodyPr>
            <a:lstStyle/>
            <a:p>
              <a:endParaRPr lang="zh-CN" altLang="en-US" dirty="0">
                <a:solidFill>
                  <a:prstClr val="black"/>
                </a:solidFill>
                <a:latin typeface="微软雅黑" panose="020B0503020204020204" pitchFamily="34" charset="-122"/>
              </a:endParaRPr>
            </a:p>
          </p:txBody>
        </p:sp>
        <p:sp>
          <p:nvSpPr>
            <p:cNvPr id="59" name="任意多边形 58"/>
            <p:cNvSpPr/>
            <p:nvPr/>
          </p:nvSpPr>
          <p:spPr bwMode="auto">
            <a:xfrm>
              <a:off x="1010779" y="325868"/>
              <a:ext cx="2628449" cy="527848"/>
            </a:xfrm>
            <a:custGeom>
              <a:avLst/>
              <a:gdLst>
                <a:gd name="connsiteX0" fmla="*/ 305125 w 4603109"/>
                <a:gd name="connsiteY0" fmla="*/ 0 h 924402"/>
                <a:gd name="connsiteX1" fmla="*/ 432894 w 4603109"/>
                <a:gd name="connsiteY1" fmla="*/ 0 h 924402"/>
                <a:gd name="connsiteX2" fmla="*/ 445336 w 4603109"/>
                <a:gd name="connsiteY2" fmla="*/ 0 h 924402"/>
                <a:gd name="connsiteX3" fmla="*/ 550703 w 4603109"/>
                <a:gd name="connsiteY3" fmla="*/ 0 h 924402"/>
                <a:gd name="connsiteX4" fmla="*/ 560158 w 4603109"/>
                <a:gd name="connsiteY4" fmla="*/ 0 h 924402"/>
                <a:gd name="connsiteX5" fmla="*/ 573105 w 4603109"/>
                <a:gd name="connsiteY5" fmla="*/ 0 h 924402"/>
                <a:gd name="connsiteX6" fmla="*/ 626202 w 4603109"/>
                <a:gd name="connsiteY6" fmla="*/ 0 h 924402"/>
                <a:gd name="connsiteX7" fmla="*/ 676811 w 4603109"/>
                <a:gd name="connsiteY7" fmla="*/ 0 h 924402"/>
                <a:gd name="connsiteX8" fmla="*/ 678472 w 4603109"/>
                <a:gd name="connsiteY8" fmla="*/ 0 h 924402"/>
                <a:gd name="connsiteX9" fmla="*/ 687927 w 4603109"/>
                <a:gd name="connsiteY9" fmla="*/ 0 h 924402"/>
                <a:gd name="connsiteX10" fmla="*/ 691402 w 4603109"/>
                <a:gd name="connsiteY10" fmla="*/ 0 h 924402"/>
                <a:gd name="connsiteX11" fmla="*/ 700371 w 4603109"/>
                <a:gd name="connsiteY11" fmla="*/ 0 h 924402"/>
                <a:gd name="connsiteX12" fmla="*/ 707508 w 4603109"/>
                <a:gd name="connsiteY12" fmla="*/ 0 h 924402"/>
                <a:gd name="connsiteX13" fmla="*/ 729909 w 4603109"/>
                <a:gd name="connsiteY13" fmla="*/ 0 h 924402"/>
                <a:gd name="connsiteX14" fmla="*/ 753971 w 4603109"/>
                <a:gd name="connsiteY14" fmla="*/ 0 h 924402"/>
                <a:gd name="connsiteX15" fmla="*/ 804580 w 4603109"/>
                <a:gd name="connsiteY15" fmla="*/ 0 h 924402"/>
                <a:gd name="connsiteX16" fmla="*/ 805737 w 4603109"/>
                <a:gd name="connsiteY16" fmla="*/ 0 h 924402"/>
                <a:gd name="connsiteX17" fmla="*/ 819171 w 4603109"/>
                <a:gd name="connsiteY17" fmla="*/ 0 h 924402"/>
                <a:gd name="connsiteX18" fmla="*/ 828140 w 4603109"/>
                <a:gd name="connsiteY18" fmla="*/ 0 h 924402"/>
                <a:gd name="connsiteX19" fmla="*/ 831615 w 4603109"/>
                <a:gd name="connsiteY19" fmla="*/ 0 h 924402"/>
                <a:gd name="connsiteX20" fmla="*/ 835277 w 4603109"/>
                <a:gd name="connsiteY20" fmla="*/ 0 h 924402"/>
                <a:gd name="connsiteX21" fmla="*/ 857678 w 4603109"/>
                <a:gd name="connsiteY21" fmla="*/ 0 h 924402"/>
                <a:gd name="connsiteX22" fmla="*/ 864889 w 4603109"/>
                <a:gd name="connsiteY22" fmla="*/ 0 h 924402"/>
                <a:gd name="connsiteX23" fmla="*/ 899900 w 4603109"/>
                <a:gd name="connsiteY23" fmla="*/ 0 h 924402"/>
                <a:gd name="connsiteX24" fmla="*/ 909341 w 4603109"/>
                <a:gd name="connsiteY24" fmla="*/ 0 h 924402"/>
                <a:gd name="connsiteX25" fmla="*/ 929965 w 4603109"/>
                <a:gd name="connsiteY25" fmla="*/ 0 h 924402"/>
                <a:gd name="connsiteX26" fmla="*/ 933506 w 4603109"/>
                <a:gd name="connsiteY26" fmla="*/ 0 h 924402"/>
                <a:gd name="connsiteX27" fmla="*/ 936982 w 4603109"/>
                <a:gd name="connsiteY27" fmla="*/ 0 h 924402"/>
                <a:gd name="connsiteX28" fmla="*/ 959384 w 4603109"/>
                <a:gd name="connsiteY28" fmla="*/ 0 h 924402"/>
                <a:gd name="connsiteX29" fmla="*/ 962542 w 4603109"/>
                <a:gd name="connsiteY29" fmla="*/ 0 h 924402"/>
                <a:gd name="connsiteX30" fmla="*/ 984943 w 4603109"/>
                <a:gd name="connsiteY30" fmla="*/ 0 h 924402"/>
                <a:gd name="connsiteX31" fmla="*/ 992658 w 4603109"/>
                <a:gd name="connsiteY31" fmla="*/ 0 h 924402"/>
                <a:gd name="connsiteX32" fmla="*/ 1012059 w 4603109"/>
                <a:gd name="connsiteY32" fmla="*/ 0 h 924402"/>
                <a:gd name="connsiteX33" fmla="*/ 1012480 w 4603109"/>
                <a:gd name="connsiteY33" fmla="*/ 0 h 924402"/>
                <a:gd name="connsiteX34" fmla="*/ 1027669 w 4603109"/>
                <a:gd name="connsiteY34" fmla="*/ 0 h 924402"/>
                <a:gd name="connsiteX35" fmla="*/ 1037110 w 4603109"/>
                <a:gd name="connsiteY35" fmla="*/ 0 h 924402"/>
                <a:gd name="connsiteX36" fmla="*/ 1040112 w 4603109"/>
                <a:gd name="connsiteY36" fmla="*/ 0 h 924402"/>
                <a:gd name="connsiteX37" fmla="*/ 1057734 w 4603109"/>
                <a:gd name="connsiteY37" fmla="*/ 0 h 924402"/>
                <a:gd name="connsiteX38" fmla="*/ 1064751 w 4603109"/>
                <a:gd name="connsiteY38" fmla="*/ 0 h 924402"/>
                <a:gd name="connsiteX39" fmla="*/ 1070177 w 4603109"/>
                <a:gd name="connsiteY39" fmla="*/ 0 h 924402"/>
                <a:gd name="connsiteX40" fmla="*/ 1072436 w 4603109"/>
                <a:gd name="connsiteY40" fmla="*/ 0 h 924402"/>
                <a:gd name="connsiteX41" fmla="*/ 1090311 w 4603109"/>
                <a:gd name="connsiteY41" fmla="*/ 0 h 924402"/>
                <a:gd name="connsiteX42" fmla="*/ 1110718 w 4603109"/>
                <a:gd name="connsiteY42" fmla="*/ 0 h 924402"/>
                <a:gd name="connsiteX43" fmla="*/ 1112712 w 4603109"/>
                <a:gd name="connsiteY43" fmla="*/ 0 h 924402"/>
                <a:gd name="connsiteX44" fmla="*/ 1116187 w 4603109"/>
                <a:gd name="connsiteY44" fmla="*/ 0 h 924402"/>
                <a:gd name="connsiteX45" fmla="*/ 1139828 w 4603109"/>
                <a:gd name="connsiteY45" fmla="*/ 0 h 924402"/>
                <a:gd name="connsiteX46" fmla="*/ 1140249 w 4603109"/>
                <a:gd name="connsiteY46" fmla="*/ 0 h 924402"/>
                <a:gd name="connsiteX47" fmla="*/ 1145480 w 4603109"/>
                <a:gd name="connsiteY47" fmla="*/ 0 h 924402"/>
                <a:gd name="connsiteX48" fmla="*/ 1152270 w 4603109"/>
                <a:gd name="connsiteY48" fmla="*/ 0 h 924402"/>
                <a:gd name="connsiteX49" fmla="*/ 1154934 w 4603109"/>
                <a:gd name="connsiteY49" fmla="*/ 0 h 924402"/>
                <a:gd name="connsiteX50" fmla="*/ 1167881 w 4603109"/>
                <a:gd name="connsiteY50" fmla="*/ 0 h 924402"/>
                <a:gd name="connsiteX51" fmla="*/ 1175544 w 4603109"/>
                <a:gd name="connsiteY51" fmla="*/ 0 h 924402"/>
                <a:gd name="connsiteX52" fmla="*/ 1184998 w 4603109"/>
                <a:gd name="connsiteY52" fmla="*/ 0 h 924402"/>
                <a:gd name="connsiteX53" fmla="*/ 1197946 w 4603109"/>
                <a:gd name="connsiteY53" fmla="*/ 0 h 924402"/>
                <a:gd name="connsiteX54" fmla="*/ 1200205 w 4603109"/>
                <a:gd name="connsiteY54" fmla="*/ 0 h 924402"/>
                <a:gd name="connsiteX55" fmla="*/ 1220978 w 4603109"/>
                <a:gd name="connsiteY55" fmla="*/ 0 h 924402"/>
                <a:gd name="connsiteX56" fmla="*/ 1238487 w 4603109"/>
                <a:gd name="connsiteY56" fmla="*/ 0 h 924402"/>
                <a:gd name="connsiteX57" fmla="*/ 1243956 w 4603109"/>
                <a:gd name="connsiteY57" fmla="*/ 0 h 924402"/>
                <a:gd name="connsiteX58" fmla="*/ 1251042 w 4603109"/>
                <a:gd name="connsiteY58" fmla="*/ 0 h 924402"/>
                <a:gd name="connsiteX59" fmla="*/ 1257637 w 4603109"/>
                <a:gd name="connsiteY59" fmla="*/ 0 h 924402"/>
                <a:gd name="connsiteX60" fmla="*/ 1271587 w 4603109"/>
                <a:gd name="connsiteY60" fmla="*/ 0 h 924402"/>
                <a:gd name="connsiteX61" fmla="*/ 1273249 w 4603109"/>
                <a:gd name="connsiteY61" fmla="*/ 0 h 924402"/>
                <a:gd name="connsiteX62" fmla="*/ 1280039 w 4603109"/>
                <a:gd name="connsiteY62" fmla="*/ 0 h 924402"/>
                <a:gd name="connsiteX63" fmla="*/ 1282703 w 4603109"/>
                <a:gd name="connsiteY63" fmla="*/ 0 h 924402"/>
                <a:gd name="connsiteX64" fmla="*/ 1286178 w 4603109"/>
                <a:gd name="connsiteY64" fmla="*/ 0 h 924402"/>
                <a:gd name="connsiteX65" fmla="*/ 1295146 w 4603109"/>
                <a:gd name="connsiteY65" fmla="*/ 0 h 924402"/>
                <a:gd name="connsiteX66" fmla="*/ 1301651 w 4603109"/>
                <a:gd name="connsiteY66" fmla="*/ 0 h 924402"/>
                <a:gd name="connsiteX67" fmla="*/ 1302284 w 4603109"/>
                <a:gd name="connsiteY67" fmla="*/ 0 h 924402"/>
                <a:gd name="connsiteX68" fmla="*/ 1303313 w 4603109"/>
                <a:gd name="connsiteY68" fmla="*/ 0 h 924402"/>
                <a:gd name="connsiteX69" fmla="*/ 1312767 w 4603109"/>
                <a:gd name="connsiteY69" fmla="*/ 0 h 924402"/>
                <a:gd name="connsiteX70" fmla="*/ 1316242 w 4603109"/>
                <a:gd name="connsiteY70" fmla="*/ 0 h 924402"/>
                <a:gd name="connsiteX71" fmla="*/ 1321886 w 4603109"/>
                <a:gd name="connsiteY71" fmla="*/ 0 h 924402"/>
                <a:gd name="connsiteX72" fmla="*/ 1324685 w 4603109"/>
                <a:gd name="connsiteY72" fmla="*/ 0 h 924402"/>
                <a:gd name="connsiteX73" fmla="*/ 1325211 w 4603109"/>
                <a:gd name="connsiteY73" fmla="*/ 0 h 924402"/>
                <a:gd name="connsiteX74" fmla="*/ 1332348 w 4603109"/>
                <a:gd name="connsiteY74" fmla="*/ 0 h 924402"/>
                <a:gd name="connsiteX75" fmla="*/ 1332714 w 4603109"/>
                <a:gd name="connsiteY75" fmla="*/ 0 h 924402"/>
                <a:gd name="connsiteX76" fmla="*/ 1333135 w 4603109"/>
                <a:gd name="connsiteY76" fmla="*/ 0 h 924402"/>
                <a:gd name="connsiteX77" fmla="*/ 1348747 w 4603109"/>
                <a:gd name="connsiteY77" fmla="*/ 0 h 924402"/>
                <a:gd name="connsiteX78" fmla="*/ 1354749 w 4603109"/>
                <a:gd name="connsiteY78" fmla="*/ 0 h 924402"/>
                <a:gd name="connsiteX79" fmla="*/ 1378811 w 4603109"/>
                <a:gd name="connsiteY79" fmla="*/ 0 h 924402"/>
                <a:gd name="connsiteX80" fmla="*/ 1383745 w 4603109"/>
                <a:gd name="connsiteY80" fmla="*/ 0 h 924402"/>
                <a:gd name="connsiteX81" fmla="*/ 1385406 w 4603109"/>
                <a:gd name="connsiteY81" fmla="*/ 0 h 924402"/>
                <a:gd name="connsiteX82" fmla="*/ 1399356 w 4603109"/>
                <a:gd name="connsiteY82" fmla="*/ 0 h 924402"/>
                <a:gd name="connsiteX83" fmla="*/ 1400513 w 4603109"/>
                <a:gd name="connsiteY83" fmla="*/ 0 h 924402"/>
                <a:gd name="connsiteX84" fmla="*/ 1413947 w 4603109"/>
                <a:gd name="connsiteY84" fmla="*/ 0 h 924402"/>
                <a:gd name="connsiteX85" fmla="*/ 1414442 w 4603109"/>
                <a:gd name="connsiteY85" fmla="*/ 0 h 924402"/>
                <a:gd name="connsiteX86" fmla="*/ 1422915 w 4603109"/>
                <a:gd name="connsiteY86" fmla="*/ 0 h 924402"/>
                <a:gd name="connsiteX87" fmla="*/ 1426390 w 4603109"/>
                <a:gd name="connsiteY87" fmla="*/ 0 h 924402"/>
                <a:gd name="connsiteX88" fmla="*/ 1429420 w 4603109"/>
                <a:gd name="connsiteY88" fmla="*/ 0 h 924402"/>
                <a:gd name="connsiteX89" fmla="*/ 1430053 w 4603109"/>
                <a:gd name="connsiteY89" fmla="*/ 0 h 924402"/>
                <a:gd name="connsiteX90" fmla="*/ 1430206 w 4603109"/>
                <a:gd name="connsiteY90" fmla="*/ 0 h 924402"/>
                <a:gd name="connsiteX91" fmla="*/ 1430577 w 4603109"/>
                <a:gd name="connsiteY91" fmla="*/ 0 h 924402"/>
                <a:gd name="connsiteX92" fmla="*/ 1436843 w 4603109"/>
                <a:gd name="connsiteY92" fmla="*/ 0 h 924402"/>
                <a:gd name="connsiteX93" fmla="*/ 1444011 w 4603109"/>
                <a:gd name="connsiteY93" fmla="*/ 0 h 924402"/>
                <a:gd name="connsiteX94" fmla="*/ 1449655 w 4603109"/>
                <a:gd name="connsiteY94" fmla="*/ 0 h 924402"/>
                <a:gd name="connsiteX95" fmla="*/ 1452454 w 4603109"/>
                <a:gd name="connsiteY95" fmla="*/ 0 h 924402"/>
                <a:gd name="connsiteX96" fmla="*/ 1452980 w 4603109"/>
                <a:gd name="connsiteY96" fmla="*/ 0 h 924402"/>
                <a:gd name="connsiteX97" fmla="*/ 1456455 w 4603109"/>
                <a:gd name="connsiteY97" fmla="*/ 0 h 924402"/>
                <a:gd name="connsiteX98" fmla="*/ 1459664 w 4603109"/>
                <a:gd name="connsiteY98" fmla="*/ 0 h 924402"/>
                <a:gd name="connsiteX99" fmla="*/ 1460117 w 4603109"/>
                <a:gd name="connsiteY99" fmla="*/ 0 h 924402"/>
                <a:gd name="connsiteX100" fmla="*/ 1460483 w 4603109"/>
                <a:gd name="connsiteY100" fmla="*/ 0 h 924402"/>
                <a:gd name="connsiteX101" fmla="*/ 1460904 w 4603109"/>
                <a:gd name="connsiteY101" fmla="*/ 0 h 924402"/>
                <a:gd name="connsiteX102" fmla="*/ 1472926 w 4603109"/>
                <a:gd name="connsiteY102" fmla="*/ 0 h 924402"/>
                <a:gd name="connsiteX103" fmla="*/ 1482518 w 4603109"/>
                <a:gd name="connsiteY103" fmla="*/ 0 h 924402"/>
                <a:gd name="connsiteX104" fmla="*/ 1489729 w 4603109"/>
                <a:gd name="connsiteY104" fmla="*/ 0 h 924402"/>
                <a:gd name="connsiteX105" fmla="*/ 1504116 w 4603109"/>
                <a:gd name="connsiteY105" fmla="*/ 0 h 924402"/>
                <a:gd name="connsiteX106" fmla="*/ 1511514 w 4603109"/>
                <a:gd name="connsiteY106" fmla="*/ 0 h 924402"/>
                <a:gd name="connsiteX107" fmla="*/ 1524740 w 4603109"/>
                <a:gd name="connsiteY107" fmla="*/ 0 h 924402"/>
                <a:gd name="connsiteX108" fmla="*/ 1528282 w 4603109"/>
                <a:gd name="connsiteY108" fmla="*/ 0 h 924402"/>
                <a:gd name="connsiteX109" fmla="*/ 1531757 w 4603109"/>
                <a:gd name="connsiteY109" fmla="*/ 0 h 924402"/>
                <a:gd name="connsiteX110" fmla="*/ 1534181 w 4603109"/>
                <a:gd name="connsiteY110" fmla="*/ 0 h 924402"/>
                <a:gd name="connsiteX111" fmla="*/ 1542211 w 4603109"/>
                <a:gd name="connsiteY111" fmla="*/ 0 h 924402"/>
                <a:gd name="connsiteX112" fmla="*/ 1554159 w 4603109"/>
                <a:gd name="connsiteY112" fmla="*/ 0 h 924402"/>
                <a:gd name="connsiteX113" fmla="*/ 1557318 w 4603109"/>
                <a:gd name="connsiteY113" fmla="*/ 0 h 924402"/>
                <a:gd name="connsiteX114" fmla="*/ 1557975 w 4603109"/>
                <a:gd name="connsiteY114" fmla="*/ 0 h 924402"/>
                <a:gd name="connsiteX115" fmla="*/ 1558346 w 4603109"/>
                <a:gd name="connsiteY115" fmla="*/ 0 h 924402"/>
                <a:gd name="connsiteX116" fmla="*/ 1561822 w 4603109"/>
                <a:gd name="connsiteY116" fmla="*/ 0 h 924402"/>
                <a:gd name="connsiteX117" fmla="*/ 1564612 w 4603109"/>
                <a:gd name="connsiteY117" fmla="*/ 0 h 924402"/>
                <a:gd name="connsiteX118" fmla="*/ 1566857 w 4603109"/>
                <a:gd name="connsiteY118" fmla="*/ 0 h 924402"/>
                <a:gd name="connsiteX119" fmla="*/ 1576919 w 4603109"/>
                <a:gd name="connsiteY119" fmla="*/ 0 h 924402"/>
                <a:gd name="connsiteX120" fmla="*/ 1579719 w 4603109"/>
                <a:gd name="connsiteY120" fmla="*/ 0 h 924402"/>
                <a:gd name="connsiteX121" fmla="*/ 1584224 w 4603109"/>
                <a:gd name="connsiteY121" fmla="*/ 0 h 924402"/>
                <a:gd name="connsiteX122" fmla="*/ 1587382 w 4603109"/>
                <a:gd name="connsiteY122" fmla="*/ 0 h 924402"/>
                <a:gd name="connsiteX123" fmla="*/ 1587433 w 4603109"/>
                <a:gd name="connsiteY123" fmla="*/ 0 h 924402"/>
                <a:gd name="connsiteX124" fmla="*/ 1600695 w 4603109"/>
                <a:gd name="connsiteY124" fmla="*/ 0 h 924402"/>
                <a:gd name="connsiteX125" fmla="*/ 1606834 w 4603109"/>
                <a:gd name="connsiteY125" fmla="*/ 0 h 924402"/>
                <a:gd name="connsiteX126" fmla="*/ 1607256 w 4603109"/>
                <a:gd name="connsiteY126" fmla="*/ 0 h 924402"/>
                <a:gd name="connsiteX127" fmla="*/ 1608325 w 4603109"/>
                <a:gd name="connsiteY127" fmla="*/ 0 h 924402"/>
                <a:gd name="connsiteX128" fmla="*/ 1609783 w 4603109"/>
                <a:gd name="connsiteY128" fmla="*/ 0 h 924402"/>
                <a:gd name="connsiteX129" fmla="*/ 1617498 w 4603109"/>
                <a:gd name="connsiteY129" fmla="*/ 0 h 924402"/>
                <a:gd name="connsiteX130" fmla="*/ 1631885 w 4603109"/>
                <a:gd name="connsiteY130" fmla="*/ 0 h 924402"/>
                <a:gd name="connsiteX131" fmla="*/ 1636899 w 4603109"/>
                <a:gd name="connsiteY131" fmla="*/ 0 h 924402"/>
                <a:gd name="connsiteX132" fmla="*/ 1637320 w 4603109"/>
                <a:gd name="connsiteY132" fmla="*/ 0 h 924402"/>
                <a:gd name="connsiteX133" fmla="*/ 1637445 w 4603109"/>
                <a:gd name="connsiteY133" fmla="*/ 0 h 924402"/>
                <a:gd name="connsiteX134" fmla="*/ 1652509 w 4603109"/>
                <a:gd name="connsiteY134" fmla="*/ 0 h 924402"/>
                <a:gd name="connsiteX135" fmla="*/ 1659526 w 4603109"/>
                <a:gd name="connsiteY135" fmla="*/ 0 h 924402"/>
                <a:gd name="connsiteX136" fmla="*/ 1661950 w 4603109"/>
                <a:gd name="connsiteY136" fmla="*/ 0 h 924402"/>
                <a:gd name="connsiteX137" fmla="*/ 1664952 w 4603109"/>
                <a:gd name="connsiteY137" fmla="*/ 0 h 924402"/>
                <a:gd name="connsiteX138" fmla="*/ 1667212 w 4603109"/>
                <a:gd name="connsiteY138" fmla="*/ 0 h 924402"/>
                <a:gd name="connsiteX139" fmla="*/ 1685087 w 4603109"/>
                <a:gd name="connsiteY139" fmla="*/ 0 h 924402"/>
                <a:gd name="connsiteX140" fmla="*/ 1689591 w 4603109"/>
                <a:gd name="connsiteY140" fmla="*/ 0 h 924402"/>
                <a:gd name="connsiteX141" fmla="*/ 1694626 w 4603109"/>
                <a:gd name="connsiteY141" fmla="*/ 0 h 924402"/>
                <a:gd name="connsiteX142" fmla="*/ 1697276 w 4603109"/>
                <a:gd name="connsiteY142" fmla="*/ 0 h 924402"/>
                <a:gd name="connsiteX143" fmla="*/ 1698000 w 4603109"/>
                <a:gd name="connsiteY143" fmla="*/ 0 h 924402"/>
                <a:gd name="connsiteX144" fmla="*/ 1704688 w 4603109"/>
                <a:gd name="connsiteY144" fmla="*/ 0 h 924402"/>
                <a:gd name="connsiteX145" fmla="*/ 1707488 w 4603109"/>
                <a:gd name="connsiteY145" fmla="*/ 0 h 924402"/>
                <a:gd name="connsiteX146" fmla="*/ 1710963 w 4603109"/>
                <a:gd name="connsiteY146" fmla="*/ 0 h 924402"/>
                <a:gd name="connsiteX147" fmla="*/ 1715151 w 4603109"/>
                <a:gd name="connsiteY147" fmla="*/ 0 h 924402"/>
                <a:gd name="connsiteX148" fmla="*/ 1721928 w 4603109"/>
                <a:gd name="connsiteY148" fmla="*/ 0 h 924402"/>
                <a:gd name="connsiteX149" fmla="*/ 1734603 w 4603109"/>
                <a:gd name="connsiteY149" fmla="*/ 0 h 924402"/>
                <a:gd name="connsiteX150" fmla="*/ 1735025 w 4603109"/>
                <a:gd name="connsiteY150" fmla="*/ 0 h 924402"/>
                <a:gd name="connsiteX151" fmla="*/ 1735558 w 4603109"/>
                <a:gd name="connsiteY151" fmla="*/ 0 h 924402"/>
                <a:gd name="connsiteX152" fmla="*/ 1736094 w 4603109"/>
                <a:gd name="connsiteY152" fmla="*/ 0 h 924402"/>
                <a:gd name="connsiteX153" fmla="*/ 1737552 w 4603109"/>
                <a:gd name="connsiteY153" fmla="*/ 0 h 924402"/>
                <a:gd name="connsiteX154" fmla="*/ 1741027 w 4603109"/>
                <a:gd name="connsiteY154" fmla="*/ 0 h 924402"/>
                <a:gd name="connsiteX155" fmla="*/ 1747046 w 4603109"/>
                <a:gd name="connsiteY155" fmla="*/ 0 h 924402"/>
                <a:gd name="connsiteX156" fmla="*/ 1748537 w 4603109"/>
                <a:gd name="connsiteY156" fmla="*/ 0 h 924402"/>
                <a:gd name="connsiteX157" fmla="*/ 1753052 w 4603109"/>
                <a:gd name="connsiteY157" fmla="*/ 0 h 924402"/>
                <a:gd name="connsiteX158" fmla="*/ 1757499 w 4603109"/>
                <a:gd name="connsiteY158" fmla="*/ 0 h 924402"/>
                <a:gd name="connsiteX159" fmla="*/ 1764668 w 4603109"/>
                <a:gd name="connsiteY159" fmla="*/ 0 h 924402"/>
                <a:gd name="connsiteX160" fmla="*/ 1765089 w 4603109"/>
                <a:gd name="connsiteY160" fmla="*/ 0 h 924402"/>
                <a:gd name="connsiteX161" fmla="*/ 1765214 w 4603109"/>
                <a:gd name="connsiteY161" fmla="*/ 0 h 924402"/>
                <a:gd name="connsiteX162" fmla="*/ 1770320 w 4603109"/>
                <a:gd name="connsiteY162" fmla="*/ 0 h 924402"/>
                <a:gd name="connsiteX163" fmla="*/ 1777110 w 4603109"/>
                <a:gd name="connsiteY163" fmla="*/ 0 h 924402"/>
                <a:gd name="connsiteX164" fmla="*/ 1779774 w 4603109"/>
                <a:gd name="connsiteY164" fmla="*/ 0 h 924402"/>
                <a:gd name="connsiteX165" fmla="*/ 1792721 w 4603109"/>
                <a:gd name="connsiteY165" fmla="*/ 0 h 924402"/>
                <a:gd name="connsiteX166" fmla="*/ 1794981 w 4603109"/>
                <a:gd name="connsiteY166" fmla="*/ 0 h 924402"/>
                <a:gd name="connsiteX167" fmla="*/ 1825045 w 4603109"/>
                <a:gd name="connsiteY167" fmla="*/ 0 h 924402"/>
                <a:gd name="connsiteX168" fmla="*/ 1825769 w 4603109"/>
                <a:gd name="connsiteY168" fmla="*/ 0 h 924402"/>
                <a:gd name="connsiteX169" fmla="*/ 1838732 w 4603109"/>
                <a:gd name="connsiteY169" fmla="*/ 0 h 924402"/>
                <a:gd name="connsiteX170" fmla="*/ 1845818 w 4603109"/>
                <a:gd name="connsiteY170" fmla="*/ 0 h 924402"/>
                <a:gd name="connsiteX171" fmla="*/ 1849697 w 4603109"/>
                <a:gd name="connsiteY171" fmla="*/ 0 h 924402"/>
                <a:gd name="connsiteX172" fmla="*/ 1852412 w 4603109"/>
                <a:gd name="connsiteY172" fmla="*/ 0 h 924402"/>
                <a:gd name="connsiteX173" fmla="*/ 1853903 w 4603109"/>
                <a:gd name="connsiteY173" fmla="*/ 0 h 924402"/>
                <a:gd name="connsiteX174" fmla="*/ 1863327 w 4603109"/>
                <a:gd name="connsiteY174" fmla="*/ 0 h 924402"/>
                <a:gd name="connsiteX175" fmla="*/ 1868796 w 4603109"/>
                <a:gd name="connsiteY175" fmla="*/ 0 h 924402"/>
                <a:gd name="connsiteX176" fmla="*/ 1874815 w 4603109"/>
                <a:gd name="connsiteY176" fmla="*/ 0 h 924402"/>
                <a:gd name="connsiteX177" fmla="*/ 1876306 w 4603109"/>
                <a:gd name="connsiteY177" fmla="*/ 0 h 924402"/>
                <a:gd name="connsiteX178" fmla="*/ 1880821 w 4603109"/>
                <a:gd name="connsiteY178" fmla="*/ 0 h 924402"/>
                <a:gd name="connsiteX179" fmla="*/ 1882477 w 4603109"/>
                <a:gd name="connsiteY179" fmla="*/ 0 h 924402"/>
                <a:gd name="connsiteX180" fmla="*/ 1883936 w 4603109"/>
                <a:gd name="connsiteY180" fmla="*/ 0 h 924402"/>
                <a:gd name="connsiteX181" fmla="*/ 1885268 w 4603109"/>
                <a:gd name="connsiteY181" fmla="*/ 0 h 924402"/>
                <a:gd name="connsiteX182" fmla="*/ 1896427 w 4603109"/>
                <a:gd name="connsiteY182" fmla="*/ 0 h 924402"/>
                <a:gd name="connsiteX183" fmla="*/ 1898089 w 4603109"/>
                <a:gd name="connsiteY183" fmla="*/ 0 h 924402"/>
                <a:gd name="connsiteX184" fmla="*/ 1904879 w 4603109"/>
                <a:gd name="connsiteY184" fmla="*/ 0 h 924402"/>
                <a:gd name="connsiteX185" fmla="*/ 1907543 w 4603109"/>
                <a:gd name="connsiteY185" fmla="*/ 0 h 924402"/>
                <a:gd name="connsiteX186" fmla="*/ 1911018 w 4603109"/>
                <a:gd name="connsiteY186" fmla="*/ 0 h 924402"/>
                <a:gd name="connsiteX187" fmla="*/ 1919986 w 4603109"/>
                <a:gd name="connsiteY187" fmla="*/ 0 h 924402"/>
                <a:gd name="connsiteX188" fmla="*/ 1927124 w 4603109"/>
                <a:gd name="connsiteY188" fmla="*/ 0 h 924402"/>
                <a:gd name="connsiteX189" fmla="*/ 1927489 w 4603109"/>
                <a:gd name="connsiteY189" fmla="*/ 0 h 924402"/>
                <a:gd name="connsiteX190" fmla="*/ 1927911 w 4603109"/>
                <a:gd name="connsiteY190" fmla="*/ 0 h 924402"/>
                <a:gd name="connsiteX191" fmla="*/ 1929402 w 4603109"/>
                <a:gd name="connsiteY191" fmla="*/ 0 h 924402"/>
                <a:gd name="connsiteX192" fmla="*/ 1946726 w 4603109"/>
                <a:gd name="connsiteY192" fmla="*/ 0 h 924402"/>
                <a:gd name="connsiteX193" fmla="*/ 1949525 w 4603109"/>
                <a:gd name="connsiteY193" fmla="*/ 0 h 924402"/>
                <a:gd name="connsiteX194" fmla="*/ 1957554 w 4603109"/>
                <a:gd name="connsiteY194" fmla="*/ 0 h 924402"/>
                <a:gd name="connsiteX195" fmla="*/ 1957975 w 4603109"/>
                <a:gd name="connsiteY195" fmla="*/ 0 h 924402"/>
                <a:gd name="connsiteX196" fmla="*/ 1973587 w 4603109"/>
                <a:gd name="connsiteY196" fmla="*/ 0 h 924402"/>
                <a:gd name="connsiteX197" fmla="*/ 1978520 w 4603109"/>
                <a:gd name="connsiteY197" fmla="*/ 0 h 924402"/>
                <a:gd name="connsiteX198" fmla="*/ 1980012 w 4603109"/>
                <a:gd name="connsiteY198" fmla="*/ 0 h 924402"/>
                <a:gd name="connsiteX199" fmla="*/ 1980181 w 4603109"/>
                <a:gd name="connsiteY199" fmla="*/ 0 h 924402"/>
                <a:gd name="connsiteX200" fmla="*/ 1981672 w 4603109"/>
                <a:gd name="connsiteY200" fmla="*/ 0 h 924402"/>
                <a:gd name="connsiteX201" fmla="*/ 2008585 w 4603109"/>
                <a:gd name="connsiteY201" fmla="*/ 0 h 924402"/>
                <a:gd name="connsiteX202" fmla="*/ 2009218 w 4603109"/>
                <a:gd name="connsiteY202" fmla="*/ 0 h 924402"/>
                <a:gd name="connsiteX203" fmla="*/ 2010246 w 4603109"/>
                <a:gd name="connsiteY203" fmla="*/ 0 h 924402"/>
                <a:gd name="connsiteX204" fmla="*/ 2010709 w 4603109"/>
                <a:gd name="connsiteY204" fmla="*/ 0 h 924402"/>
                <a:gd name="connsiteX205" fmla="*/ 2011705 w 4603109"/>
                <a:gd name="connsiteY205" fmla="*/ 0 h 924402"/>
                <a:gd name="connsiteX206" fmla="*/ 2024147 w 4603109"/>
                <a:gd name="connsiteY206" fmla="*/ 0 h 924402"/>
                <a:gd name="connsiteX207" fmla="*/ 2024196 w 4603109"/>
                <a:gd name="connsiteY207" fmla="*/ 0 h 924402"/>
                <a:gd name="connsiteX208" fmla="*/ 2024981 w 4603109"/>
                <a:gd name="connsiteY208" fmla="*/ 0 h 924402"/>
                <a:gd name="connsiteX209" fmla="*/ 2025353 w 4603109"/>
                <a:gd name="connsiteY209" fmla="*/ 0 h 924402"/>
                <a:gd name="connsiteX210" fmla="*/ 2026473 w 4603109"/>
                <a:gd name="connsiteY210" fmla="*/ 0 h 924402"/>
                <a:gd name="connsiteX211" fmla="*/ 2031619 w 4603109"/>
                <a:gd name="connsiteY211" fmla="*/ 0 h 924402"/>
                <a:gd name="connsiteX212" fmla="*/ 2033110 w 4603109"/>
                <a:gd name="connsiteY212" fmla="*/ 0 h 924402"/>
                <a:gd name="connsiteX213" fmla="*/ 2038787 w 4603109"/>
                <a:gd name="connsiteY213" fmla="*/ 0 h 924402"/>
                <a:gd name="connsiteX214" fmla="*/ 2039282 w 4603109"/>
                <a:gd name="connsiteY214" fmla="*/ 0 h 924402"/>
                <a:gd name="connsiteX215" fmla="*/ 2047755 w 4603109"/>
                <a:gd name="connsiteY215" fmla="*/ 0 h 924402"/>
                <a:gd name="connsiteX216" fmla="*/ 2051230 w 4603109"/>
                <a:gd name="connsiteY216" fmla="*/ 0 h 924402"/>
                <a:gd name="connsiteX217" fmla="*/ 2054893 w 4603109"/>
                <a:gd name="connsiteY217" fmla="*/ 0 h 924402"/>
                <a:gd name="connsiteX218" fmla="*/ 2055046 w 4603109"/>
                <a:gd name="connsiteY218" fmla="*/ 0 h 924402"/>
                <a:gd name="connsiteX219" fmla="*/ 2055258 w 4603109"/>
                <a:gd name="connsiteY219" fmla="*/ 0 h 924402"/>
                <a:gd name="connsiteX220" fmla="*/ 2055680 w 4603109"/>
                <a:gd name="connsiteY220" fmla="*/ 0 h 924402"/>
                <a:gd name="connsiteX221" fmla="*/ 2057171 w 4603109"/>
                <a:gd name="connsiteY221" fmla="*/ 0 h 924402"/>
                <a:gd name="connsiteX222" fmla="*/ 2061683 w 4603109"/>
                <a:gd name="connsiteY222" fmla="*/ 0 h 924402"/>
                <a:gd name="connsiteX223" fmla="*/ 2067702 w 4603109"/>
                <a:gd name="connsiteY223" fmla="*/ 0 h 924402"/>
                <a:gd name="connsiteX224" fmla="*/ 2074495 w 4603109"/>
                <a:gd name="connsiteY224" fmla="*/ 0 h 924402"/>
                <a:gd name="connsiteX225" fmla="*/ 2077294 w 4603109"/>
                <a:gd name="connsiteY225" fmla="*/ 0 h 924402"/>
                <a:gd name="connsiteX226" fmla="*/ 2084504 w 4603109"/>
                <a:gd name="connsiteY226" fmla="*/ 0 h 924402"/>
                <a:gd name="connsiteX227" fmla="*/ 2085323 w 4603109"/>
                <a:gd name="connsiteY227" fmla="*/ 0 h 924402"/>
                <a:gd name="connsiteX228" fmla="*/ 2085744 w 4603109"/>
                <a:gd name="connsiteY228" fmla="*/ 0 h 924402"/>
                <a:gd name="connsiteX229" fmla="*/ 2097766 w 4603109"/>
                <a:gd name="connsiteY229" fmla="*/ 0 h 924402"/>
                <a:gd name="connsiteX230" fmla="*/ 2106289 w 4603109"/>
                <a:gd name="connsiteY230" fmla="*/ 0 h 924402"/>
                <a:gd name="connsiteX231" fmla="*/ 2107781 w 4603109"/>
                <a:gd name="connsiteY231" fmla="*/ 0 h 924402"/>
                <a:gd name="connsiteX232" fmla="*/ 2128956 w 4603109"/>
                <a:gd name="connsiteY232" fmla="*/ 0 h 924402"/>
                <a:gd name="connsiteX233" fmla="*/ 2129514 w 4603109"/>
                <a:gd name="connsiteY233" fmla="*/ 0 h 924402"/>
                <a:gd name="connsiteX234" fmla="*/ 2136354 w 4603109"/>
                <a:gd name="connsiteY234" fmla="*/ 0 h 924402"/>
                <a:gd name="connsiteX235" fmla="*/ 2136987 w 4603109"/>
                <a:gd name="connsiteY235" fmla="*/ 0 h 924402"/>
                <a:gd name="connsiteX236" fmla="*/ 2138478 w 4603109"/>
                <a:gd name="connsiteY236" fmla="*/ 0 h 924402"/>
                <a:gd name="connsiteX237" fmla="*/ 2151916 w 4603109"/>
                <a:gd name="connsiteY237" fmla="*/ 0 h 924402"/>
                <a:gd name="connsiteX238" fmla="*/ 2152750 w 4603109"/>
                <a:gd name="connsiteY238" fmla="*/ 0 h 924402"/>
                <a:gd name="connsiteX239" fmla="*/ 2153122 w 4603109"/>
                <a:gd name="connsiteY239" fmla="*/ 0 h 924402"/>
                <a:gd name="connsiteX240" fmla="*/ 2154242 w 4603109"/>
                <a:gd name="connsiteY240" fmla="*/ 0 h 924402"/>
                <a:gd name="connsiteX241" fmla="*/ 2156597 w 4603109"/>
                <a:gd name="connsiteY241" fmla="*/ 0 h 924402"/>
                <a:gd name="connsiteX242" fmla="*/ 2159388 w 4603109"/>
                <a:gd name="connsiteY242" fmla="*/ 0 h 924402"/>
                <a:gd name="connsiteX243" fmla="*/ 2160879 w 4603109"/>
                <a:gd name="connsiteY243" fmla="*/ 0 h 924402"/>
                <a:gd name="connsiteX244" fmla="*/ 2161633 w 4603109"/>
                <a:gd name="connsiteY244" fmla="*/ 0 h 924402"/>
                <a:gd name="connsiteX245" fmla="*/ 2167051 w 4603109"/>
                <a:gd name="connsiteY245" fmla="*/ 0 h 924402"/>
                <a:gd name="connsiteX246" fmla="*/ 2178999 w 4603109"/>
                <a:gd name="connsiteY246" fmla="*/ 0 h 924402"/>
                <a:gd name="connsiteX247" fmla="*/ 2182158 w 4603109"/>
                <a:gd name="connsiteY247" fmla="*/ 0 h 924402"/>
                <a:gd name="connsiteX248" fmla="*/ 2182815 w 4603109"/>
                <a:gd name="connsiteY248" fmla="*/ 0 h 924402"/>
                <a:gd name="connsiteX249" fmla="*/ 2188666 w 4603109"/>
                <a:gd name="connsiteY249" fmla="*/ 0 h 924402"/>
                <a:gd name="connsiteX250" fmla="*/ 2189452 w 4603109"/>
                <a:gd name="connsiteY250" fmla="*/ 0 h 924402"/>
                <a:gd name="connsiteX251" fmla="*/ 2191697 w 4603109"/>
                <a:gd name="connsiteY251" fmla="*/ 0 h 924402"/>
                <a:gd name="connsiteX252" fmla="*/ 2195471 w 4603109"/>
                <a:gd name="connsiteY252" fmla="*/ 0 h 924402"/>
                <a:gd name="connsiteX253" fmla="*/ 2201759 w 4603109"/>
                <a:gd name="connsiteY253" fmla="*/ 0 h 924402"/>
                <a:gd name="connsiteX254" fmla="*/ 2203100 w 4603109"/>
                <a:gd name="connsiteY254" fmla="*/ 0 h 924402"/>
                <a:gd name="connsiteX255" fmla="*/ 2204559 w 4603109"/>
                <a:gd name="connsiteY255" fmla="*/ 0 h 924402"/>
                <a:gd name="connsiteX256" fmla="*/ 2204591 w 4603109"/>
                <a:gd name="connsiteY256" fmla="*/ 0 h 924402"/>
                <a:gd name="connsiteX257" fmla="*/ 2212273 w 4603109"/>
                <a:gd name="connsiteY257" fmla="*/ 0 h 924402"/>
                <a:gd name="connsiteX258" fmla="*/ 2225535 w 4603109"/>
                <a:gd name="connsiteY258" fmla="*/ 0 h 924402"/>
                <a:gd name="connsiteX259" fmla="*/ 2231674 w 4603109"/>
                <a:gd name="connsiteY259" fmla="*/ 0 h 924402"/>
                <a:gd name="connsiteX260" fmla="*/ 2232096 w 4603109"/>
                <a:gd name="connsiteY260" fmla="*/ 0 h 924402"/>
                <a:gd name="connsiteX261" fmla="*/ 2232220 w 4603109"/>
                <a:gd name="connsiteY261" fmla="*/ 0 h 924402"/>
                <a:gd name="connsiteX262" fmla="*/ 2233118 w 4603109"/>
                <a:gd name="connsiteY262" fmla="*/ 0 h 924402"/>
                <a:gd name="connsiteX263" fmla="*/ 2233165 w 4603109"/>
                <a:gd name="connsiteY263" fmla="*/ 0 h 924402"/>
                <a:gd name="connsiteX264" fmla="*/ 2256725 w 4603109"/>
                <a:gd name="connsiteY264" fmla="*/ 0 h 924402"/>
                <a:gd name="connsiteX265" fmla="*/ 2257283 w 4603109"/>
                <a:gd name="connsiteY265" fmla="*/ 0 h 924402"/>
                <a:gd name="connsiteX266" fmla="*/ 2262285 w 4603109"/>
                <a:gd name="connsiteY266" fmla="*/ 0 h 924402"/>
                <a:gd name="connsiteX267" fmla="*/ 2284366 w 4603109"/>
                <a:gd name="connsiteY267" fmla="*/ 0 h 924402"/>
                <a:gd name="connsiteX268" fmla="*/ 2289402 w 4603109"/>
                <a:gd name="connsiteY268" fmla="*/ 0 h 924402"/>
                <a:gd name="connsiteX269" fmla="*/ 2292052 w 4603109"/>
                <a:gd name="connsiteY269" fmla="*/ 0 h 924402"/>
                <a:gd name="connsiteX270" fmla="*/ 2299271 w 4603109"/>
                <a:gd name="connsiteY270" fmla="*/ 0 h 924402"/>
                <a:gd name="connsiteX271" fmla="*/ 2308721 w 4603109"/>
                <a:gd name="connsiteY271" fmla="*/ 0 h 924402"/>
                <a:gd name="connsiteX272" fmla="*/ 2309927 w 4603109"/>
                <a:gd name="connsiteY272" fmla="*/ 0 h 924402"/>
                <a:gd name="connsiteX273" fmla="*/ 2316435 w 4603109"/>
                <a:gd name="connsiteY273" fmla="*/ 0 h 924402"/>
                <a:gd name="connsiteX274" fmla="*/ 2316703 w 4603109"/>
                <a:gd name="connsiteY274" fmla="*/ 0 h 924402"/>
                <a:gd name="connsiteX275" fmla="*/ 2319466 w 4603109"/>
                <a:gd name="connsiteY275" fmla="*/ 0 h 924402"/>
                <a:gd name="connsiteX276" fmla="*/ 2322840 w 4603109"/>
                <a:gd name="connsiteY276" fmla="*/ 0 h 924402"/>
                <a:gd name="connsiteX277" fmla="*/ 2329528 w 4603109"/>
                <a:gd name="connsiteY277" fmla="*/ 0 h 924402"/>
                <a:gd name="connsiteX278" fmla="*/ 2330869 w 4603109"/>
                <a:gd name="connsiteY278" fmla="*/ 0 h 924402"/>
                <a:gd name="connsiteX279" fmla="*/ 2332328 w 4603109"/>
                <a:gd name="connsiteY279" fmla="*/ 0 h 924402"/>
                <a:gd name="connsiteX280" fmla="*/ 2332360 w 4603109"/>
                <a:gd name="connsiteY280" fmla="*/ 0 h 924402"/>
                <a:gd name="connsiteX281" fmla="*/ 2335803 w 4603109"/>
                <a:gd name="connsiteY281" fmla="*/ 0 h 924402"/>
                <a:gd name="connsiteX282" fmla="*/ 2343312 w 4603109"/>
                <a:gd name="connsiteY282" fmla="*/ 0 h 924402"/>
                <a:gd name="connsiteX283" fmla="*/ 2344804 w 4603109"/>
                <a:gd name="connsiteY283" fmla="*/ 0 h 924402"/>
                <a:gd name="connsiteX284" fmla="*/ 2346768 w 4603109"/>
                <a:gd name="connsiteY284" fmla="*/ 0 h 924402"/>
                <a:gd name="connsiteX285" fmla="*/ 2347827 w 4603109"/>
                <a:gd name="connsiteY285" fmla="*/ 0 h 924402"/>
                <a:gd name="connsiteX286" fmla="*/ 2352274 w 4603109"/>
                <a:gd name="connsiteY286" fmla="*/ 0 h 924402"/>
                <a:gd name="connsiteX287" fmla="*/ 2359443 w 4603109"/>
                <a:gd name="connsiteY287" fmla="*/ 0 h 924402"/>
                <a:gd name="connsiteX288" fmla="*/ 2359865 w 4603109"/>
                <a:gd name="connsiteY288" fmla="*/ 0 h 924402"/>
                <a:gd name="connsiteX289" fmla="*/ 2359989 w 4603109"/>
                <a:gd name="connsiteY289" fmla="*/ 0 h 924402"/>
                <a:gd name="connsiteX290" fmla="*/ 2360887 w 4603109"/>
                <a:gd name="connsiteY290" fmla="*/ 0 h 924402"/>
                <a:gd name="connsiteX291" fmla="*/ 2360934 w 4603109"/>
                <a:gd name="connsiteY291" fmla="*/ 0 h 924402"/>
                <a:gd name="connsiteX292" fmla="*/ 2371886 w 4603109"/>
                <a:gd name="connsiteY292" fmla="*/ 0 h 924402"/>
                <a:gd name="connsiteX293" fmla="*/ 2373377 w 4603109"/>
                <a:gd name="connsiteY293" fmla="*/ 0 h 924402"/>
                <a:gd name="connsiteX294" fmla="*/ 2377892 w 4603109"/>
                <a:gd name="connsiteY294" fmla="*/ 0 h 924402"/>
                <a:gd name="connsiteX295" fmla="*/ 2382339 w 4603109"/>
                <a:gd name="connsiteY295" fmla="*/ 0 h 924402"/>
                <a:gd name="connsiteX296" fmla="*/ 2390054 w 4603109"/>
                <a:gd name="connsiteY296" fmla="*/ 0 h 924402"/>
                <a:gd name="connsiteX297" fmla="*/ 2419821 w 4603109"/>
                <a:gd name="connsiteY297" fmla="*/ 0 h 924402"/>
                <a:gd name="connsiteX298" fmla="*/ 2427040 w 4603109"/>
                <a:gd name="connsiteY298" fmla="*/ 0 h 924402"/>
                <a:gd name="connsiteX299" fmla="*/ 2436490 w 4603109"/>
                <a:gd name="connsiteY299" fmla="*/ 0 h 924402"/>
                <a:gd name="connsiteX300" fmla="*/ 2444472 w 4603109"/>
                <a:gd name="connsiteY300" fmla="*/ 0 h 924402"/>
                <a:gd name="connsiteX301" fmla="*/ 2448678 w 4603109"/>
                <a:gd name="connsiteY301" fmla="*/ 0 h 924402"/>
                <a:gd name="connsiteX302" fmla="*/ 2450171 w 4603109"/>
                <a:gd name="connsiteY302" fmla="*/ 0 h 924402"/>
                <a:gd name="connsiteX303" fmla="*/ 2450609 w 4603109"/>
                <a:gd name="connsiteY303" fmla="*/ 0 h 924402"/>
                <a:gd name="connsiteX304" fmla="*/ 2463572 w 4603109"/>
                <a:gd name="connsiteY304" fmla="*/ 0 h 924402"/>
                <a:gd name="connsiteX305" fmla="*/ 2471081 w 4603109"/>
                <a:gd name="connsiteY305" fmla="*/ 0 h 924402"/>
                <a:gd name="connsiteX306" fmla="*/ 2472573 w 4603109"/>
                <a:gd name="connsiteY306" fmla="*/ 0 h 924402"/>
                <a:gd name="connsiteX307" fmla="*/ 2474537 w 4603109"/>
                <a:gd name="connsiteY307" fmla="*/ 0 h 924402"/>
                <a:gd name="connsiteX308" fmla="*/ 2475596 w 4603109"/>
                <a:gd name="connsiteY308" fmla="*/ 0 h 924402"/>
                <a:gd name="connsiteX309" fmla="*/ 2477252 w 4603109"/>
                <a:gd name="connsiteY309" fmla="*/ 0 h 924402"/>
                <a:gd name="connsiteX310" fmla="*/ 2478712 w 4603109"/>
                <a:gd name="connsiteY310" fmla="*/ 0 h 924402"/>
                <a:gd name="connsiteX311" fmla="*/ 2478743 w 4603109"/>
                <a:gd name="connsiteY311" fmla="*/ 0 h 924402"/>
                <a:gd name="connsiteX312" fmla="*/ 2480043 w 4603109"/>
                <a:gd name="connsiteY312" fmla="*/ 0 h 924402"/>
                <a:gd name="connsiteX313" fmla="*/ 2499655 w 4603109"/>
                <a:gd name="connsiteY313" fmla="*/ 0 h 924402"/>
                <a:gd name="connsiteX314" fmla="*/ 2501146 w 4603109"/>
                <a:gd name="connsiteY314" fmla="*/ 0 h 924402"/>
                <a:gd name="connsiteX315" fmla="*/ 2505661 w 4603109"/>
                <a:gd name="connsiteY315" fmla="*/ 0 h 924402"/>
                <a:gd name="connsiteX316" fmla="*/ 2508776 w 4603109"/>
                <a:gd name="connsiteY316" fmla="*/ 0 h 924402"/>
                <a:gd name="connsiteX317" fmla="*/ 2510108 w 4603109"/>
                <a:gd name="connsiteY317" fmla="*/ 0 h 924402"/>
                <a:gd name="connsiteX318" fmla="*/ 2524178 w 4603109"/>
                <a:gd name="connsiteY318" fmla="*/ 0 h 924402"/>
                <a:gd name="connsiteX319" fmla="*/ 2525248 w 4603109"/>
                <a:gd name="connsiteY319" fmla="*/ 0 h 924402"/>
                <a:gd name="connsiteX320" fmla="*/ 2525669 w 4603109"/>
                <a:gd name="connsiteY320" fmla="*/ 0 h 924402"/>
                <a:gd name="connsiteX321" fmla="*/ 2552329 w 4603109"/>
                <a:gd name="connsiteY321" fmla="*/ 0 h 924402"/>
                <a:gd name="connsiteX322" fmla="*/ 2552751 w 4603109"/>
                <a:gd name="connsiteY322" fmla="*/ 0 h 924402"/>
                <a:gd name="connsiteX323" fmla="*/ 2554242 w 4603109"/>
                <a:gd name="connsiteY323" fmla="*/ 0 h 924402"/>
                <a:gd name="connsiteX324" fmla="*/ 2574787 w 4603109"/>
                <a:gd name="connsiteY324" fmla="*/ 0 h 924402"/>
                <a:gd name="connsiteX325" fmla="*/ 2576279 w 4603109"/>
                <a:gd name="connsiteY325" fmla="*/ 0 h 924402"/>
                <a:gd name="connsiteX326" fmla="*/ 2576447 w 4603109"/>
                <a:gd name="connsiteY326" fmla="*/ 0 h 924402"/>
                <a:gd name="connsiteX327" fmla="*/ 2577940 w 4603109"/>
                <a:gd name="connsiteY327" fmla="*/ 0 h 924402"/>
                <a:gd name="connsiteX328" fmla="*/ 2603360 w 4603109"/>
                <a:gd name="connsiteY328" fmla="*/ 0 h 924402"/>
                <a:gd name="connsiteX329" fmla="*/ 2604852 w 4603109"/>
                <a:gd name="connsiteY329" fmla="*/ 0 h 924402"/>
                <a:gd name="connsiteX330" fmla="*/ 2605021 w 4603109"/>
                <a:gd name="connsiteY330" fmla="*/ 0 h 924402"/>
                <a:gd name="connsiteX331" fmla="*/ 2605484 w 4603109"/>
                <a:gd name="connsiteY331" fmla="*/ 0 h 924402"/>
                <a:gd name="connsiteX332" fmla="*/ 2606481 w 4603109"/>
                <a:gd name="connsiteY332" fmla="*/ 0 h 924402"/>
                <a:gd name="connsiteX333" fmla="*/ 2606512 w 4603109"/>
                <a:gd name="connsiteY333" fmla="*/ 0 h 924402"/>
                <a:gd name="connsiteX334" fmla="*/ 2606976 w 4603109"/>
                <a:gd name="connsiteY334" fmla="*/ 0 h 924402"/>
                <a:gd name="connsiteX335" fmla="*/ 2618923 w 4603109"/>
                <a:gd name="connsiteY335" fmla="*/ 0 h 924402"/>
                <a:gd name="connsiteX336" fmla="*/ 2621248 w 4603109"/>
                <a:gd name="connsiteY336" fmla="*/ 0 h 924402"/>
                <a:gd name="connsiteX337" fmla="*/ 2622740 w 4603109"/>
                <a:gd name="connsiteY337" fmla="*/ 0 h 924402"/>
                <a:gd name="connsiteX338" fmla="*/ 2627885 w 4603109"/>
                <a:gd name="connsiteY338" fmla="*/ 0 h 924402"/>
                <a:gd name="connsiteX339" fmla="*/ 2629377 w 4603109"/>
                <a:gd name="connsiteY339" fmla="*/ 0 h 924402"/>
                <a:gd name="connsiteX340" fmla="*/ 2634058 w 4603109"/>
                <a:gd name="connsiteY340" fmla="*/ 0 h 924402"/>
                <a:gd name="connsiteX341" fmla="*/ 2635549 w 4603109"/>
                <a:gd name="connsiteY341" fmla="*/ 0 h 924402"/>
                <a:gd name="connsiteX342" fmla="*/ 2636545 w 4603109"/>
                <a:gd name="connsiteY342" fmla="*/ 0 h 924402"/>
                <a:gd name="connsiteX343" fmla="*/ 2648987 w 4603109"/>
                <a:gd name="connsiteY343" fmla="*/ 0 h 924402"/>
                <a:gd name="connsiteX344" fmla="*/ 2649821 w 4603109"/>
                <a:gd name="connsiteY344" fmla="*/ 0 h 924402"/>
                <a:gd name="connsiteX345" fmla="*/ 2651313 w 4603109"/>
                <a:gd name="connsiteY345" fmla="*/ 0 h 924402"/>
                <a:gd name="connsiteX346" fmla="*/ 2651947 w 4603109"/>
                <a:gd name="connsiteY346" fmla="*/ 0 h 924402"/>
                <a:gd name="connsiteX347" fmla="*/ 2653017 w 4603109"/>
                <a:gd name="connsiteY347" fmla="*/ 0 h 924402"/>
                <a:gd name="connsiteX348" fmla="*/ 2653438 w 4603109"/>
                <a:gd name="connsiteY348" fmla="*/ 0 h 924402"/>
                <a:gd name="connsiteX349" fmla="*/ 2656459 w 4603109"/>
                <a:gd name="connsiteY349" fmla="*/ 0 h 924402"/>
                <a:gd name="connsiteX350" fmla="*/ 2657950 w 4603109"/>
                <a:gd name="connsiteY350" fmla="*/ 0 h 924402"/>
                <a:gd name="connsiteX351" fmla="*/ 2665460 w 4603109"/>
                <a:gd name="connsiteY351" fmla="*/ 0 h 924402"/>
                <a:gd name="connsiteX352" fmla="*/ 2680098 w 4603109"/>
                <a:gd name="connsiteY352" fmla="*/ 0 h 924402"/>
                <a:gd name="connsiteX353" fmla="*/ 2680520 w 4603109"/>
                <a:gd name="connsiteY353" fmla="*/ 0 h 924402"/>
                <a:gd name="connsiteX354" fmla="*/ 2682011 w 4603109"/>
                <a:gd name="connsiteY354" fmla="*/ 0 h 924402"/>
                <a:gd name="connsiteX355" fmla="*/ 2692542 w 4603109"/>
                <a:gd name="connsiteY355" fmla="*/ 0 h 924402"/>
                <a:gd name="connsiteX356" fmla="*/ 2702556 w 4603109"/>
                <a:gd name="connsiteY356" fmla="*/ 0 h 924402"/>
                <a:gd name="connsiteX357" fmla="*/ 2704048 w 4603109"/>
                <a:gd name="connsiteY357" fmla="*/ 0 h 924402"/>
                <a:gd name="connsiteX358" fmla="*/ 2724289 w 4603109"/>
                <a:gd name="connsiteY358" fmla="*/ 0 h 924402"/>
                <a:gd name="connsiteX359" fmla="*/ 2731129 w 4603109"/>
                <a:gd name="connsiteY359" fmla="*/ 0 h 924402"/>
                <a:gd name="connsiteX360" fmla="*/ 2732621 w 4603109"/>
                <a:gd name="connsiteY360" fmla="*/ 0 h 924402"/>
                <a:gd name="connsiteX361" fmla="*/ 2733253 w 4603109"/>
                <a:gd name="connsiteY361" fmla="*/ 0 h 924402"/>
                <a:gd name="connsiteX362" fmla="*/ 2734745 w 4603109"/>
                <a:gd name="connsiteY362" fmla="*/ 0 h 924402"/>
                <a:gd name="connsiteX363" fmla="*/ 2746692 w 4603109"/>
                <a:gd name="connsiteY363" fmla="*/ 0 h 924402"/>
                <a:gd name="connsiteX364" fmla="*/ 2749017 w 4603109"/>
                <a:gd name="connsiteY364" fmla="*/ 0 h 924402"/>
                <a:gd name="connsiteX365" fmla="*/ 2750509 w 4603109"/>
                <a:gd name="connsiteY365" fmla="*/ 0 h 924402"/>
                <a:gd name="connsiteX366" fmla="*/ 2754354 w 4603109"/>
                <a:gd name="connsiteY366" fmla="*/ 0 h 924402"/>
                <a:gd name="connsiteX367" fmla="*/ 2755654 w 4603109"/>
                <a:gd name="connsiteY367" fmla="*/ 0 h 924402"/>
                <a:gd name="connsiteX368" fmla="*/ 2757146 w 4603109"/>
                <a:gd name="connsiteY368" fmla="*/ 0 h 924402"/>
                <a:gd name="connsiteX369" fmla="*/ 2761827 w 4603109"/>
                <a:gd name="connsiteY369" fmla="*/ 0 h 924402"/>
                <a:gd name="connsiteX370" fmla="*/ 2763318 w 4603109"/>
                <a:gd name="connsiteY370" fmla="*/ 0 h 924402"/>
                <a:gd name="connsiteX371" fmla="*/ 2776756 w 4603109"/>
                <a:gd name="connsiteY371" fmla="*/ 0 h 924402"/>
                <a:gd name="connsiteX372" fmla="*/ 2777590 w 4603109"/>
                <a:gd name="connsiteY372" fmla="*/ 0 h 924402"/>
                <a:gd name="connsiteX373" fmla="*/ 2779082 w 4603109"/>
                <a:gd name="connsiteY373" fmla="*/ 0 h 924402"/>
                <a:gd name="connsiteX374" fmla="*/ 2783442 w 4603109"/>
                <a:gd name="connsiteY374" fmla="*/ 0 h 924402"/>
                <a:gd name="connsiteX375" fmla="*/ 2784228 w 4603109"/>
                <a:gd name="connsiteY375" fmla="*/ 0 h 924402"/>
                <a:gd name="connsiteX376" fmla="*/ 2785719 w 4603109"/>
                <a:gd name="connsiteY376" fmla="*/ 0 h 924402"/>
                <a:gd name="connsiteX377" fmla="*/ 2786473 w 4603109"/>
                <a:gd name="connsiteY377" fmla="*/ 0 h 924402"/>
                <a:gd name="connsiteX378" fmla="*/ 2793229 w 4603109"/>
                <a:gd name="connsiteY378" fmla="*/ 0 h 924402"/>
                <a:gd name="connsiteX379" fmla="*/ 2799367 w 4603109"/>
                <a:gd name="connsiteY379" fmla="*/ 0 h 924402"/>
                <a:gd name="connsiteX380" fmla="*/ 2813506 w 4603109"/>
                <a:gd name="connsiteY380" fmla="*/ 0 h 924402"/>
                <a:gd name="connsiteX381" fmla="*/ 2820311 w 4603109"/>
                <a:gd name="connsiteY381" fmla="*/ 0 h 924402"/>
                <a:gd name="connsiteX382" fmla="*/ 2827893 w 4603109"/>
                <a:gd name="connsiteY382" fmla="*/ 0 h 924402"/>
                <a:gd name="connsiteX383" fmla="*/ 2827940 w 4603109"/>
                <a:gd name="connsiteY383" fmla="*/ 0 h 924402"/>
                <a:gd name="connsiteX384" fmla="*/ 2829431 w 4603109"/>
                <a:gd name="connsiteY384" fmla="*/ 0 h 924402"/>
                <a:gd name="connsiteX385" fmla="*/ 2829978 w 4603109"/>
                <a:gd name="connsiteY385" fmla="*/ 0 h 924402"/>
                <a:gd name="connsiteX386" fmla="*/ 2852058 w 4603109"/>
                <a:gd name="connsiteY386" fmla="*/ 0 h 924402"/>
                <a:gd name="connsiteX387" fmla="*/ 2857060 w 4603109"/>
                <a:gd name="connsiteY387" fmla="*/ 0 h 924402"/>
                <a:gd name="connsiteX388" fmla="*/ 2857958 w 4603109"/>
                <a:gd name="connsiteY388" fmla="*/ 0 h 924402"/>
                <a:gd name="connsiteX389" fmla="*/ 2871601 w 4603109"/>
                <a:gd name="connsiteY389" fmla="*/ 0 h 924402"/>
                <a:gd name="connsiteX390" fmla="*/ 2882123 w 4603109"/>
                <a:gd name="connsiteY390" fmla="*/ 0 h 924402"/>
                <a:gd name="connsiteX391" fmla="*/ 2894046 w 4603109"/>
                <a:gd name="connsiteY391" fmla="*/ 0 h 924402"/>
                <a:gd name="connsiteX392" fmla="*/ 2903496 w 4603109"/>
                <a:gd name="connsiteY392" fmla="*/ 0 h 924402"/>
                <a:gd name="connsiteX393" fmla="*/ 2911211 w 4603109"/>
                <a:gd name="connsiteY393" fmla="*/ 0 h 924402"/>
                <a:gd name="connsiteX394" fmla="*/ 2914242 w 4603109"/>
                <a:gd name="connsiteY394" fmla="*/ 0 h 924402"/>
                <a:gd name="connsiteX395" fmla="*/ 2914461 w 4603109"/>
                <a:gd name="connsiteY395" fmla="*/ 0 h 924402"/>
                <a:gd name="connsiteX396" fmla="*/ 2924111 w 4603109"/>
                <a:gd name="connsiteY396" fmla="*/ 0 h 924402"/>
                <a:gd name="connsiteX397" fmla="*/ 2927136 w 4603109"/>
                <a:gd name="connsiteY397" fmla="*/ 0 h 924402"/>
                <a:gd name="connsiteX398" fmla="*/ 2933561 w 4603109"/>
                <a:gd name="connsiteY398" fmla="*/ 0 h 924402"/>
                <a:gd name="connsiteX399" fmla="*/ 2939580 w 4603109"/>
                <a:gd name="connsiteY399" fmla="*/ 0 h 924402"/>
                <a:gd name="connsiteX400" fmla="*/ 2941275 w 4603109"/>
                <a:gd name="connsiteY400" fmla="*/ 0 h 924402"/>
                <a:gd name="connsiteX401" fmla="*/ 2941543 w 4603109"/>
                <a:gd name="connsiteY401" fmla="*/ 0 h 924402"/>
                <a:gd name="connsiteX402" fmla="*/ 2945586 w 4603109"/>
                <a:gd name="connsiteY402" fmla="*/ 0 h 924402"/>
                <a:gd name="connsiteX403" fmla="*/ 2950032 w 4603109"/>
                <a:gd name="connsiteY403" fmla="*/ 0 h 924402"/>
                <a:gd name="connsiteX404" fmla="*/ 2955662 w 4603109"/>
                <a:gd name="connsiteY404" fmla="*/ 0 h 924402"/>
                <a:gd name="connsiteX405" fmla="*/ 2955709 w 4603109"/>
                <a:gd name="connsiteY405" fmla="*/ 0 h 924402"/>
                <a:gd name="connsiteX406" fmla="*/ 2957200 w 4603109"/>
                <a:gd name="connsiteY406" fmla="*/ 0 h 924402"/>
                <a:gd name="connsiteX407" fmla="*/ 2957747 w 4603109"/>
                <a:gd name="connsiteY407" fmla="*/ 0 h 924402"/>
                <a:gd name="connsiteX408" fmla="*/ 2968152 w 4603109"/>
                <a:gd name="connsiteY408" fmla="*/ 0 h 924402"/>
                <a:gd name="connsiteX409" fmla="*/ 2969644 w 4603109"/>
                <a:gd name="connsiteY409" fmla="*/ 0 h 924402"/>
                <a:gd name="connsiteX410" fmla="*/ 2972667 w 4603109"/>
                <a:gd name="connsiteY410" fmla="*/ 0 h 924402"/>
                <a:gd name="connsiteX411" fmla="*/ 2977114 w 4603109"/>
                <a:gd name="connsiteY411" fmla="*/ 0 h 924402"/>
                <a:gd name="connsiteX412" fmla="*/ 2984829 w 4603109"/>
                <a:gd name="connsiteY412" fmla="*/ 0 h 924402"/>
                <a:gd name="connsiteX413" fmla="*/ 2985727 w 4603109"/>
                <a:gd name="connsiteY413" fmla="*/ 0 h 924402"/>
                <a:gd name="connsiteX414" fmla="*/ 2999370 w 4603109"/>
                <a:gd name="connsiteY414" fmla="*/ 0 h 924402"/>
                <a:gd name="connsiteX415" fmla="*/ 3021815 w 4603109"/>
                <a:gd name="connsiteY415" fmla="*/ 0 h 924402"/>
                <a:gd name="connsiteX416" fmla="*/ 3031265 w 4603109"/>
                <a:gd name="connsiteY416" fmla="*/ 0 h 924402"/>
                <a:gd name="connsiteX417" fmla="*/ 3042230 w 4603109"/>
                <a:gd name="connsiteY417" fmla="*/ 0 h 924402"/>
                <a:gd name="connsiteX418" fmla="*/ 3044946 w 4603109"/>
                <a:gd name="connsiteY418" fmla="*/ 0 h 924402"/>
                <a:gd name="connsiteX419" fmla="*/ 3051880 w 4603109"/>
                <a:gd name="connsiteY419" fmla="*/ 0 h 924402"/>
                <a:gd name="connsiteX420" fmla="*/ 3061330 w 4603109"/>
                <a:gd name="connsiteY420" fmla="*/ 0 h 924402"/>
                <a:gd name="connsiteX421" fmla="*/ 3067349 w 4603109"/>
                <a:gd name="connsiteY421" fmla="*/ 0 h 924402"/>
                <a:gd name="connsiteX422" fmla="*/ 3069312 w 4603109"/>
                <a:gd name="connsiteY422" fmla="*/ 0 h 924402"/>
                <a:gd name="connsiteX423" fmla="*/ 3073355 w 4603109"/>
                <a:gd name="connsiteY423" fmla="*/ 0 h 924402"/>
                <a:gd name="connsiteX424" fmla="*/ 3073518 w 4603109"/>
                <a:gd name="connsiteY424" fmla="*/ 0 h 924402"/>
                <a:gd name="connsiteX425" fmla="*/ 3075011 w 4603109"/>
                <a:gd name="connsiteY425" fmla="*/ 0 h 924402"/>
                <a:gd name="connsiteX426" fmla="*/ 3077801 w 4603109"/>
                <a:gd name="connsiteY426" fmla="*/ 0 h 924402"/>
                <a:gd name="connsiteX427" fmla="*/ 3095921 w 4603109"/>
                <a:gd name="connsiteY427" fmla="*/ 0 h 924402"/>
                <a:gd name="connsiteX428" fmla="*/ 3097413 w 4603109"/>
                <a:gd name="connsiteY428" fmla="*/ 0 h 924402"/>
                <a:gd name="connsiteX429" fmla="*/ 3100436 w 4603109"/>
                <a:gd name="connsiteY429" fmla="*/ 0 h 924402"/>
                <a:gd name="connsiteX430" fmla="*/ 3103552 w 4603109"/>
                <a:gd name="connsiteY430" fmla="*/ 0 h 924402"/>
                <a:gd name="connsiteX431" fmla="*/ 3104883 w 4603109"/>
                <a:gd name="connsiteY431" fmla="*/ 0 h 924402"/>
                <a:gd name="connsiteX432" fmla="*/ 3120023 w 4603109"/>
                <a:gd name="connsiteY432" fmla="*/ 0 h 924402"/>
                <a:gd name="connsiteX433" fmla="*/ 3120445 w 4603109"/>
                <a:gd name="connsiteY433" fmla="*/ 0 h 924402"/>
                <a:gd name="connsiteX434" fmla="*/ 3149018 w 4603109"/>
                <a:gd name="connsiteY434" fmla="*/ 0 h 924402"/>
                <a:gd name="connsiteX435" fmla="*/ 3150088 w 4603109"/>
                <a:gd name="connsiteY435" fmla="*/ 0 h 924402"/>
                <a:gd name="connsiteX436" fmla="*/ 3150509 w 4603109"/>
                <a:gd name="connsiteY436" fmla="*/ 0 h 924402"/>
                <a:gd name="connsiteX437" fmla="*/ 3171054 w 4603109"/>
                <a:gd name="connsiteY437" fmla="*/ 0 h 924402"/>
                <a:gd name="connsiteX438" fmla="*/ 3172715 w 4603109"/>
                <a:gd name="connsiteY438" fmla="*/ 0 h 924402"/>
                <a:gd name="connsiteX439" fmla="*/ 3199627 w 4603109"/>
                <a:gd name="connsiteY439" fmla="*/ 0 h 924402"/>
                <a:gd name="connsiteX440" fmla="*/ 3201119 w 4603109"/>
                <a:gd name="connsiteY440" fmla="*/ 0 h 924402"/>
                <a:gd name="connsiteX441" fmla="*/ 3201287 w 4603109"/>
                <a:gd name="connsiteY441" fmla="*/ 0 h 924402"/>
                <a:gd name="connsiteX442" fmla="*/ 3201751 w 4603109"/>
                <a:gd name="connsiteY442" fmla="*/ 0 h 924402"/>
                <a:gd name="connsiteX443" fmla="*/ 3202780 w 4603109"/>
                <a:gd name="connsiteY443" fmla="*/ 0 h 924402"/>
                <a:gd name="connsiteX444" fmla="*/ 3217515 w 4603109"/>
                <a:gd name="connsiteY444" fmla="*/ 0 h 924402"/>
                <a:gd name="connsiteX445" fmla="*/ 3224152 w 4603109"/>
                <a:gd name="connsiteY445" fmla="*/ 0 h 924402"/>
                <a:gd name="connsiteX446" fmla="*/ 3230324 w 4603109"/>
                <a:gd name="connsiteY446" fmla="*/ 0 h 924402"/>
                <a:gd name="connsiteX447" fmla="*/ 3231321 w 4603109"/>
                <a:gd name="connsiteY447" fmla="*/ 0 h 924402"/>
                <a:gd name="connsiteX448" fmla="*/ 3231816 w 4603109"/>
                <a:gd name="connsiteY448" fmla="*/ 0 h 924402"/>
                <a:gd name="connsiteX449" fmla="*/ 3243763 w 4603109"/>
                <a:gd name="connsiteY449" fmla="*/ 0 h 924402"/>
                <a:gd name="connsiteX450" fmla="*/ 3246088 w 4603109"/>
                <a:gd name="connsiteY450" fmla="*/ 0 h 924402"/>
                <a:gd name="connsiteX451" fmla="*/ 3247580 w 4603109"/>
                <a:gd name="connsiteY451" fmla="*/ 0 h 924402"/>
                <a:gd name="connsiteX452" fmla="*/ 3247792 w 4603109"/>
                <a:gd name="connsiteY452" fmla="*/ 0 h 924402"/>
                <a:gd name="connsiteX453" fmla="*/ 3248214 w 4603109"/>
                <a:gd name="connsiteY453" fmla="*/ 0 h 924402"/>
                <a:gd name="connsiteX454" fmla="*/ 3252725 w 4603109"/>
                <a:gd name="connsiteY454" fmla="*/ 0 h 924402"/>
                <a:gd name="connsiteX455" fmla="*/ 3254217 w 4603109"/>
                <a:gd name="connsiteY455" fmla="*/ 0 h 924402"/>
                <a:gd name="connsiteX456" fmla="*/ 3260235 w 4603109"/>
                <a:gd name="connsiteY456" fmla="*/ 0 h 924402"/>
                <a:gd name="connsiteX457" fmla="*/ 3276787 w 4603109"/>
                <a:gd name="connsiteY457" fmla="*/ 0 h 924402"/>
                <a:gd name="connsiteX458" fmla="*/ 3277857 w 4603109"/>
                <a:gd name="connsiteY458" fmla="*/ 0 h 924402"/>
                <a:gd name="connsiteX459" fmla="*/ 3278278 w 4603109"/>
                <a:gd name="connsiteY459" fmla="*/ 0 h 924402"/>
                <a:gd name="connsiteX460" fmla="*/ 3290300 w 4603109"/>
                <a:gd name="connsiteY460" fmla="*/ 0 h 924402"/>
                <a:gd name="connsiteX461" fmla="*/ 3298823 w 4603109"/>
                <a:gd name="connsiteY461" fmla="*/ 0 h 924402"/>
                <a:gd name="connsiteX462" fmla="*/ 3327396 w 4603109"/>
                <a:gd name="connsiteY462" fmla="*/ 0 h 924402"/>
                <a:gd name="connsiteX463" fmla="*/ 3328888 w 4603109"/>
                <a:gd name="connsiteY463" fmla="*/ 0 h 924402"/>
                <a:gd name="connsiteX464" fmla="*/ 3329520 w 4603109"/>
                <a:gd name="connsiteY464" fmla="*/ 0 h 924402"/>
                <a:gd name="connsiteX465" fmla="*/ 3345284 w 4603109"/>
                <a:gd name="connsiteY465" fmla="*/ 0 h 924402"/>
                <a:gd name="connsiteX466" fmla="*/ 3349129 w 4603109"/>
                <a:gd name="connsiteY466" fmla="*/ 0 h 924402"/>
                <a:gd name="connsiteX467" fmla="*/ 3351921 w 4603109"/>
                <a:gd name="connsiteY467" fmla="*/ 0 h 924402"/>
                <a:gd name="connsiteX468" fmla="*/ 3358093 w 4603109"/>
                <a:gd name="connsiteY468" fmla="*/ 0 h 924402"/>
                <a:gd name="connsiteX469" fmla="*/ 3359585 w 4603109"/>
                <a:gd name="connsiteY469" fmla="*/ 0 h 924402"/>
                <a:gd name="connsiteX470" fmla="*/ 3371532 w 4603109"/>
                <a:gd name="connsiteY470" fmla="*/ 0 h 924402"/>
                <a:gd name="connsiteX471" fmla="*/ 3373857 w 4603109"/>
                <a:gd name="connsiteY471" fmla="*/ 0 h 924402"/>
                <a:gd name="connsiteX472" fmla="*/ 3375349 w 4603109"/>
                <a:gd name="connsiteY472" fmla="*/ 0 h 924402"/>
                <a:gd name="connsiteX473" fmla="*/ 3380494 w 4603109"/>
                <a:gd name="connsiteY473" fmla="*/ 0 h 924402"/>
                <a:gd name="connsiteX474" fmla="*/ 3381986 w 4603109"/>
                <a:gd name="connsiteY474" fmla="*/ 0 h 924402"/>
                <a:gd name="connsiteX475" fmla="*/ 3388004 w 4603109"/>
                <a:gd name="connsiteY475" fmla="*/ 0 h 924402"/>
                <a:gd name="connsiteX476" fmla="*/ 3408282 w 4603109"/>
                <a:gd name="connsiteY476" fmla="*/ 0 h 924402"/>
                <a:gd name="connsiteX477" fmla="*/ 3418069 w 4603109"/>
                <a:gd name="connsiteY477" fmla="*/ 0 h 924402"/>
                <a:gd name="connsiteX478" fmla="*/ 3424207 w 4603109"/>
                <a:gd name="connsiteY478" fmla="*/ 0 h 924402"/>
                <a:gd name="connsiteX479" fmla="*/ 3424753 w 4603109"/>
                <a:gd name="connsiteY479" fmla="*/ 0 h 924402"/>
                <a:gd name="connsiteX480" fmla="*/ 3452733 w 4603109"/>
                <a:gd name="connsiteY480" fmla="*/ 0 h 924402"/>
                <a:gd name="connsiteX481" fmla="*/ 3454818 w 4603109"/>
                <a:gd name="connsiteY481" fmla="*/ 0 h 924402"/>
                <a:gd name="connsiteX482" fmla="*/ 3476898 w 4603109"/>
                <a:gd name="connsiteY482" fmla="*/ 0 h 924402"/>
                <a:gd name="connsiteX483" fmla="*/ 3496441 w 4603109"/>
                <a:gd name="connsiteY483" fmla="*/ 0 h 924402"/>
                <a:gd name="connsiteX484" fmla="*/ 3509236 w 4603109"/>
                <a:gd name="connsiteY484" fmla="*/ 0 h 924402"/>
                <a:gd name="connsiteX485" fmla="*/ 3518886 w 4603109"/>
                <a:gd name="connsiteY485" fmla="*/ 0 h 924402"/>
                <a:gd name="connsiteX486" fmla="*/ 3528336 w 4603109"/>
                <a:gd name="connsiteY486" fmla="*/ 0 h 924402"/>
                <a:gd name="connsiteX487" fmla="*/ 3536051 w 4603109"/>
                <a:gd name="connsiteY487" fmla="*/ 0 h 924402"/>
                <a:gd name="connsiteX488" fmla="*/ 3539301 w 4603109"/>
                <a:gd name="connsiteY488" fmla="*/ 0 h 924402"/>
                <a:gd name="connsiteX489" fmla="*/ 3540361 w 4603109"/>
                <a:gd name="connsiteY489" fmla="*/ 0 h 924402"/>
                <a:gd name="connsiteX490" fmla="*/ 3544807 w 4603109"/>
                <a:gd name="connsiteY490" fmla="*/ 0 h 924402"/>
                <a:gd name="connsiteX491" fmla="*/ 3551976 w 4603109"/>
                <a:gd name="connsiteY491" fmla="*/ 0 h 924402"/>
                <a:gd name="connsiteX492" fmla="*/ 3552522 w 4603109"/>
                <a:gd name="connsiteY492" fmla="*/ 0 h 924402"/>
                <a:gd name="connsiteX493" fmla="*/ 3564420 w 4603109"/>
                <a:gd name="connsiteY493" fmla="*/ 0 h 924402"/>
                <a:gd name="connsiteX494" fmla="*/ 3570426 w 4603109"/>
                <a:gd name="connsiteY494" fmla="*/ 0 h 924402"/>
                <a:gd name="connsiteX495" fmla="*/ 3574872 w 4603109"/>
                <a:gd name="connsiteY495" fmla="*/ 0 h 924402"/>
                <a:gd name="connsiteX496" fmla="*/ 3580502 w 4603109"/>
                <a:gd name="connsiteY496" fmla="*/ 0 h 924402"/>
                <a:gd name="connsiteX497" fmla="*/ 3582587 w 4603109"/>
                <a:gd name="connsiteY497" fmla="*/ 0 h 924402"/>
                <a:gd name="connsiteX498" fmla="*/ 3624210 w 4603109"/>
                <a:gd name="connsiteY498" fmla="*/ 0 h 924402"/>
                <a:gd name="connsiteX499" fmla="*/ 3637005 w 4603109"/>
                <a:gd name="connsiteY499" fmla="*/ 0 h 924402"/>
                <a:gd name="connsiteX500" fmla="*/ 3646655 w 4603109"/>
                <a:gd name="connsiteY500" fmla="*/ 0 h 924402"/>
                <a:gd name="connsiteX501" fmla="*/ 3656105 w 4603109"/>
                <a:gd name="connsiteY501" fmla="*/ 0 h 924402"/>
                <a:gd name="connsiteX502" fmla="*/ 3667070 w 4603109"/>
                <a:gd name="connsiteY502" fmla="*/ 0 h 924402"/>
                <a:gd name="connsiteX503" fmla="*/ 3668130 w 4603109"/>
                <a:gd name="connsiteY503" fmla="*/ 0 h 924402"/>
                <a:gd name="connsiteX504" fmla="*/ 3669786 w 4603109"/>
                <a:gd name="connsiteY504" fmla="*/ 0 h 924402"/>
                <a:gd name="connsiteX505" fmla="*/ 3672576 w 4603109"/>
                <a:gd name="connsiteY505" fmla="*/ 0 h 924402"/>
                <a:gd name="connsiteX506" fmla="*/ 3692189 w 4603109"/>
                <a:gd name="connsiteY506" fmla="*/ 0 h 924402"/>
                <a:gd name="connsiteX507" fmla="*/ 3698195 w 4603109"/>
                <a:gd name="connsiteY507" fmla="*/ 0 h 924402"/>
                <a:gd name="connsiteX508" fmla="*/ 3702641 w 4603109"/>
                <a:gd name="connsiteY508" fmla="*/ 0 h 924402"/>
                <a:gd name="connsiteX509" fmla="*/ 3744863 w 4603109"/>
                <a:gd name="connsiteY509" fmla="*/ 0 h 924402"/>
                <a:gd name="connsiteX510" fmla="*/ 3745285 w 4603109"/>
                <a:gd name="connsiteY510" fmla="*/ 0 h 924402"/>
                <a:gd name="connsiteX511" fmla="*/ 3795894 w 4603109"/>
                <a:gd name="connsiteY511" fmla="*/ 0 h 924402"/>
                <a:gd name="connsiteX512" fmla="*/ 3797555 w 4603109"/>
                <a:gd name="connsiteY512" fmla="*/ 0 h 924402"/>
                <a:gd name="connsiteX513" fmla="*/ 3826591 w 4603109"/>
                <a:gd name="connsiteY513" fmla="*/ 0 h 924402"/>
                <a:gd name="connsiteX514" fmla="*/ 3842355 w 4603109"/>
                <a:gd name="connsiteY514" fmla="*/ 0 h 924402"/>
                <a:gd name="connsiteX515" fmla="*/ 3848992 w 4603109"/>
                <a:gd name="connsiteY515" fmla="*/ 0 h 924402"/>
                <a:gd name="connsiteX516" fmla="*/ 3872632 w 4603109"/>
                <a:gd name="connsiteY516" fmla="*/ 0 h 924402"/>
                <a:gd name="connsiteX517" fmla="*/ 3873054 w 4603109"/>
                <a:gd name="connsiteY517" fmla="*/ 0 h 924402"/>
                <a:gd name="connsiteX518" fmla="*/ 3885075 w 4603109"/>
                <a:gd name="connsiteY518" fmla="*/ 0 h 924402"/>
                <a:gd name="connsiteX519" fmla="*/ 3923663 w 4603109"/>
                <a:gd name="connsiteY519" fmla="*/ 0 h 924402"/>
                <a:gd name="connsiteX520" fmla="*/ 3954360 w 4603109"/>
                <a:gd name="connsiteY520" fmla="*/ 0 h 924402"/>
                <a:gd name="connsiteX521" fmla="*/ 3970124 w 4603109"/>
                <a:gd name="connsiteY521" fmla="*/ 0 h 924402"/>
                <a:gd name="connsiteX522" fmla="*/ 3976761 w 4603109"/>
                <a:gd name="connsiteY522" fmla="*/ 0 h 924402"/>
                <a:gd name="connsiteX523" fmla="*/ 4012844 w 4603109"/>
                <a:gd name="connsiteY523" fmla="*/ 0 h 924402"/>
                <a:gd name="connsiteX524" fmla="*/ 4049593 w 4603109"/>
                <a:gd name="connsiteY524" fmla="*/ 0 h 924402"/>
                <a:gd name="connsiteX525" fmla="*/ 4169647 w 4603109"/>
                <a:gd name="connsiteY525" fmla="*/ 0 h 924402"/>
                <a:gd name="connsiteX526" fmla="*/ 4177362 w 4603109"/>
                <a:gd name="connsiteY526" fmla="*/ 0 h 924402"/>
                <a:gd name="connsiteX527" fmla="*/ 4297416 w 4603109"/>
                <a:gd name="connsiteY527" fmla="*/ 0 h 924402"/>
                <a:gd name="connsiteX528" fmla="*/ 4379339 w 4603109"/>
                <a:gd name="connsiteY528" fmla="*/ 47054 h 924402"/>
                <a:gd name="connsiteX529" fmla="*/ 4591731 w 4603109"/>
                <a:gd name="connsiteY529" fmla="*/ 415146 h 924402"/>
                <a:gd name="connsiteX530" fmla="*/ 4591731 w 4603109"/>
                <a:gd name="connsiteY530" fmla="*/ 509257 h 924402"/>
                <a:gd name="connsiteX531" fmla="*/ 4379339 w 4603109"/>
                <a:gd name="connsiteY531" fmla="*/ 877348 h 924402"/>
                <a:gd name="connsiteX532" fmla="*/ 4297416 w 4603109"/>
                <a:gd name="connsiteY532" fmla="*/ 924402 h 924402"/>
                <a:gd name="connsiteX533" fmla="*/ 4169647 w 4603109"/>
                <a:gd name="connsiteY533" fmla="*/ 924402 h 924402"/>
                <a:gd name="connsiteX534" fmla="*/ 3976761 w 4603109"/>
                <a:gd name="connsiteY534" fmla="*/ 924402 h 924402"/>
                <a:gd name="connsiteX535" fmla="*/ 3872632 w 4603109"/>
                <a:gd name="connsiteY535" fmla="*/ 924402 h 924402"/>
                <a:gd name="connsiteX536" fmla="*/ 3848992 w 4603109"/>
                <a:gd name="connsiteY536" fmla="*/ 924402 h 924402"/>
                <a:gd name="connsiteX537" fmla="*/ 3744863 w 4603109"/>
                <a:gd name="connsiteY537" fmla="*/ 924402 h 924402"/>
                <a:gd name="connsiteX538" fmla="*/ 3702641 w 4603109"/>
                <a:gd name="connsiteY538" fmla="*/ 924402 h 924402"/>
                <a:gd name="connsiteX539" fmla="*/ 3672576 w 4603109"/>
                <a:gd name="connsiteY539" fmla="*/ 924402 h 924402"/>
                <a:gd name="connsiteX540" fmla="*/ 3656105 w 4603109"/>
                <a:gd name="connsiteY540" fmla="*/ 924402 h 924402"/>
                <a:gd name="connsiteX541" fmla="*/ 3574872 w 4603109"/>
                <a:gd name="connsiteY541" fmla="*/ 924402 h 924402"/>
                <a:gd name="connsiteX542" fmla="*/ 3551976 w 4603109"/>
                <a:gd name="connsiteY542" fmla="*/ 924402 h 924402"/>
                <a:gd name="connsiteX543" fmla="*/ 3544807 w 4603109"/>
                <a:gd name="connsiteY543" fmla="*/ 924402 h 924402"/>
                <a:gd name="connsiteX544" fmla="*/ 3528336 w 4603109"/>
                <a:gd name="connsiteY544" fmla="*/ 924402 h 924402"/>
                <a:gd name="connsiteX545" fmla="*/ 3424207 w 4603109"/>
                <a:gd name="connsiteY545" fmla="*/ 924402 h 924402"/>
                <a:gd name="connsiteX546" fmla="*/ 3381986 w 4603109"/>
                <a:gd name="connsiteY546" fmla="*/ 924402 h 924402"/>
                <a:gd name="connsiteX547" fmla="*/ 3380494 w 4603109"/>
                <a:gd name="connsiteY547" fmla="*/ 924402 h 924402"/>
                <a:gd name="connsiteX548" fmla="*/ 3351921 w 4603109"/>
                <a:gd name="connsiteY548" fmla="*/ 924402 h 924402"/>
                <a:gd name="connsiteX549" fmla="*/ 3277857 w 4603109"/>
                <a:gd name="connsiteY549" fmla="*/ 924402 h 924402"/>
                <a:gd name="connsiteX550" fmla="*/ 3254217 w 4603109"/>
                <a:gd name="connsiteY550" fmla="*/ 924402 h 924402"/>
                <a:gd name="connsiteX551" fmla="*/ 3252725 w 4603109"/>
                <a:gd name="connsiteY551" fmla="*/ 924402 h 924402"/>
                <a:gd name="connsiteX552" fmla="*/ 3247792 w 4603109"/>
                <a:gd name="connsiteY552" fmla="*/ 924402 h 924402"/>
                <a:gd name="connsiteX553" fmla="*/ 3231321 w 4603109"/>
                <a:gd name="connsiteY553" fmla="*/ 924402 h 924402"/>
                <a:gd name="connsiteX554" fmla="*/ 3224152 w 4603109"/>
                <a:gd name="connsiteY554" fmla="*/ 924402 h 924402"/>
                <a:gd name="connsiteX555" fmla="*/ 3150088 w 4603109"/>
                <a:gd name="connsiteY555" fmla="*/ 924402 h 924402"/>
                <a:gd name="connsiteX556" fmla="*/ 3120023 w 4603109"/>
                <a:gd name="connsiteY556" fmla="*/ 924402 h 924402"/>
                <a:gd name="connsiteX557" fmla="*/ 3104883 w 4603109"/>
                <a:gd name="connsiteY557" fmla="*/ 924402 h 924402"/>
                <a:gd name="connsiteX558" fmla="*/ 3103552 w 4603109"/>
                <a:gd name="connsiteY558" fmla="*/ 924402 h 924402"/>
                <a:gd name="connsiteX559" fmla="*/ 3077801 w 4603109"/>
                <a:gd name="connsiteY559" fmla="*/ 924402 h 924402"/>
                <a:gd name="connsiteX560" fmla="*/ 3061330 w 4603109"/>
                <a:gd name="connsiteY560" fmla="*/ 924402 h 924402"/>
                <a:gd name="connsiteX561" fmla="*/ 3031265 w 4603109"/>
                <a:gd name="connsiteY561" fmla="*/ 924402 h 924402"/>
                <a:gd name="connsiteX562" fmla="*/ 2977114 w 4603109"/>
                <a:gd name="connsiteY562" fmla="*/ 924402 h 924402"/>
                <a:gd name="connsiteX563" fmla="*/ 2957200 w 4603109"/>
                <a:gd name="connsiteY563" fmla="*/ 924402 h 924402"/>
                <a:gd name="connsiteX564" fmla="*/ 2955709 w 4603109"/>
                <a:gd name="connsiteY564" fmla="*/ 924402 h 924402"/>
                <a:gd name="connsiteX565" fmla="*/ 2950032 w 4603109"/>
                <a:gd name="connsiteY565" fmla="*/ 924402 h 924402"/>
                <a:gd name="connsiteX566" fmla="*/ 2933561 w 4603109"/>
                <a:gd name="connsiteY566" fmla="*/ 924402 h 924402"/>
                <a:gd name="connsiteX567" fmla="*/ 2927136 w 4603109"/>
                <a:gd name="connsiteY567" fmla="*/ 924402 h 924402"/>
                <a:gd name="connsiteX568" fmla="*/ 2903496 w 4603109"/>
                <a:gd name="connsiteY568" fmla="*/ 924402 h 924402"/>
                <a:gd name="connsiteX569" fmla="*/ 2829431 w 4603109"/>
                <a:gd name="connsiteY569" fmla="*/ 924402 h 924402"/>
                <a:gd name="connsiteX570" fmla="*/ 2827940 w 4603109"/>
                <a:gd name="connsiteY570" fmla="*/ 924402 h 924402"/>
                <a:gd name="connsiteX571" fmla="*/ 2799367 w 4603109"/>
                <a:gd name="connsiteY571" fmla="*/ 924402 h 924402"/>
                <a:gd name="connsiteX572" fmla="*/ 2785719 w 4603109"/>
                <a:gd name="connsiteY572" fmla="*/ 924402 h 924402"/>
                <a:gd name="connsiteX573" fmla="*/ 2784228 w 4603109"/>
                <a:gd name="connsiteY573" fmla="*/ 924402 h 924402"/>
                <a:gd name="connsiteX574" fmla="*/ 2757146 w 4603109"/>
                <a:gd name="connsiteY574" fmla="*/ 924402 h 924402"/>
                <a:gd name="connsiteX575" fmla="*/ 2755654 w 4603109"/>
                <a:gd name="connsiteY575" fmla="*/ 924402 h 924402"/>
                <a:gd name="connsiteX576" fmla="*/ 2680098 w 4603109"/>
                <a:gd name="connsiteY576" fmla="*/ 924402 h 924402"/>
                <a:gd name="connsiteX577" fmla="*/ 2657950 w 4603109"/>
                <a:gd name="connsiteY577" fmla="*/ 924402 h 924402"/>
                <a:gd name="connsiteX578" fmla="*/ 2656459 w 4603109"/>
                <a:gd name="connsiteY578" fmla="*/ 924402 h 924402"/>
                <a:gd name="connsiteX579" fmla="*/ 2653017 w 4603109"/>
                <a:gd name="connsiteY579" fmla="*/ 924402 h 924402"/>
                <a:gd name="connsiteX580" fmla="*/ 2636545 w 4603109"/>
                <a:gd name="connsiteY580" fmla="*/ 924402 h 924402"/>
                <a:gd name="connsiteX581" fmla="*/ 2629377 w 4603109"/>
                <a:gd name="connsiteY581" fmla="*/ 924402 h 924402"/>
                <a:gd name="connsiteX582" fmla="*/ 2627885 w 4603109"/>
                <a:gd name="connsiteY582" fmla="*/ 924402 h 924402"/>
                <a:gd name="connsiteX583" fmla="*/ 2606481 w 4603109"/>
                <a:gd name="connsiteY583" fmla="*/ 924402 h 924402"/>
                <a:gd name="connsiteX584" fmla="*/ 2552329 w 4603109"/>
                <a:gd name="connsiteY584" fmla="*/ 924402 h 924402"/>
                <a:gd name="connsiteX585" fmla="*/ 2525248 w 4603109"/>
                <a:gd name="connsiteY585" fmla="*/ 924402 h 924402"/>
                <a:gd name="connsiteX586" fmla="*/ 2510108 w 4603109"/>
                <a:gd name="connsiteY586" fmla="*/ 924402 h 924402"/>
                <a:gd name="connsiteX587" fmla="*/ 2508776 w 4603109"/>
                <a:gd name="connsiteY587" fmla="*/ 924402 h 924402"/>
                <a:gd name="connsiteX588" fmla="*/ 2480043 w 4603109"/>
                <a:gd name="connsiteY588" fmla="*/ 924402 h 924402"/>
                <a:gd name="connsiteX589" fmla="*/ 2478712 w 4603109"/>
                <a:gd name="connsiteY589" fmla="*/ 924402 h 924402"/>
                <a:gd name="connsiteX590" fmla="*/ 2463572 w 4603109"/>
                <a:gd name="connsiteY590" fmla="*/ 924402 h 924402"/>
                <a:gd name="connsiteX591" fmla="*/ 2436490 w 4603109"/>
                <a:gd name="connsiteY591" fmla="*/ 924402 h 924402"/>
                <a:gd name="connsiteX592" fmla="*/ 2382339 w 4603109"/>
                <a:gd name="connsiteY592" fmla="*/ 924402 h 924402"/>
                <a:gd name="connsiteX593" fmla="*/ 2360934 w 4603109"/>
                <a:gd name="connsiteY593" fmla="*/ 924402 h 924402"/>
                <a:gd name="connsiteX594" fmla="*/ 2359443 w 4603109"/>
                <a:gd name="connsiteY594" fmla="*/ 924402 h 924402"/>
                <a:gd name="connsiteX595" fmla="*/ 2352274 w 4603109"/>
                <a:gd name="connsiteY595" fmla="*/ 924402 h 924402"/>
                <a:gd name="connsiteX596" fmla="*/ 2335803 w 4603109"/>
                <a:gd name="connsiteY596" fmla="*/ 924402 h 924402"/>
                <a:gd name="connsiteX597" fmla="*/ 2332360 w 4603109"/>
                <a:gd name="connsiteY597" fmla="*/ 924402 h 924402"/>
                <a:gd name="connsiteX598" fmla="*/ 2332328 w 4603109"/>
                <a:gd name="connsiteY598" fmla="*/ 924402 h 924402"/>
                <a:gd name="connsiteX599" fmla="*/ 2330869 w 4603109"/>
                <a:gd name="connsiteY599" fmla="*/ 924402 h 924402"/>
                <a:gd name="connsiteX600" fmla="*/ 2308721 w 4603109"/>
                <a:gd name="connsiteY600" fmla="*/ 924402 h 924402"/>
                <a:gd name="connsiteX601" fmla="*/ 2233165 w 4603109"/>
                <a:gd name="connsiteY601" fmla="*/ 924402 h 924402"/>
                <a:gd name="connsiteX602" fmla="*/ 2231674 w 4603109"/>
                <a:gd name="connsiteY602" fmla="*/ 924402 h 924402"/>
                <a:gd name="connsiteX603" fmla="*/ 2204591 w 4603109"/>
                <a:gd name="connsiteY603" fmla="*/ 924402 h 924402"/>
                <a:gd name="connsiteX604" fmla="*/ 2204559 w 4603109"/>
                <a:gd name="connsiteY604" fmla="*/ 924402 h 924402"/>
                <a:gd name="connsiteX605" fmla="*/ 2203100 w 4603109"/>
                <a:gd name="connsiteY605" fmla="*/ 924402 h 924402"/>
                <a:gd name="connsiteX606" fmla="*/ 2189452 w 4603109"/>
                <a:gd name="connsiteY606" fmla="*/ 924402 h 924402"/>
                <a:gd name="connsiteX607" fmla="*/ 2160879 w 4603109"/>
                <a:gd name="connsiteY607" fmla="*/ 924402 h 924402"/>
                <a:gd name="connsiteX608" fmla="*/ 2159388 w 4603109"/>
                <a:gd name="connsiteY608" fmla="*/ 924402 h 924402"/>
                <a:gd name="connsiteX609" fmla="*/ 2085323 w 4603109"/>
                <a:gd name="connsiteY609" fmla="*/ 924402 h 924402"/>
                <a:gd name="connsiteX610" fmla="*/ 2077294 w 4603109"/>
                <a:gd name="connsiteY610" fmla="*/ 924402 h 924402"/>
                <a:gd name="connsiteX611" fmla="*/ 2061683 w 4603109"/>
                <a:gd name="connsiteY611" fmla="*/ 924402 h 924402"/>
                <a:gd name="connsiteX612" fmla="*/ 2055258 w 4603109"/>
                <a:gd name="connsiteY612" fmla="*/ 924402 h 924402"/>
                <a:gd name="connsiteX613" fmla="*/ 2038787 w 4603109"/>
                <a:gd name="connsiteY613" fmla="*/ 924402 h 924402"/>
                <a:gd name="connsiteX614" fmla="*/ 2033110 w 4603109"/>
                <a:gd name="connsiteY614" fmla="*/ 924402 h 924402"/>
                <a:gd name="connsiteX615" fmla="*/ 2031619 w 4603109"/>
                <a:gd name="connsiteY615" fmla="*/ 924402 h 924402"/>
                <a:gd name="connsiteX616" fmla="*/ 2011705 w 4603109"/>
                <a:gd name="connsiteY616" fmla="*/ 924402 h 924402"/>
                <a:gd name="connsiteX617" fmla="*/ 1957554 w 4603109"/>
                <a:gd name="connsiteY617" fmla="*/ 924402 h 924402"/>
                <a:gd name="connsiteX618" fmla="*/ 1949525 w 4603109"/>
                <a:gd name="connsiteY618" fmla="*/ 924402 h 924402"/>
                <a:gd name="connsiteX619" fmla="*/ 1927489 w 4603109"/>
                <a:gd name="connsiteY619" fmla="*/ 924402 h 924402"/>
                <a:gd name="connsiteX620" fmla="*/ 1911018 w 4603109"/>
                <a:gd name="connsiteY620" fmla="*/ 924402 h 924402"/>
                <a:gd name="connsiteX621" fmla="*/ 1907543 w 4603109"/>
                <a:gd name="connsiteY621" fmla="*/ 924402 h 924402"/>
                <a:gd name="connsiteX622" fmla="*/ 1885268 w 4603109"/>
                <a:gd name="connsiteY622" fmla="*/ 924402 h 924402"/>
                <a:gd name="connsiteX623" fmla="*/ 1883936 w 4603109"/>
                <a:gd name="connsiteY623" fmla="*/ 924402 h 924402"/>
                <a:gd name="connsiteX624" fmla="*/ 1868796 w 4603109"/>
                <a:gd name="connsiteY624" fmla="*/ 924402 h 924402"/>
                <a:gd name="connsiteX625" fmla="*/ 1838732 w 4603109"/>
                <a:gd name="connsiteY625" fmla="*/ 924402 h 924402"/>
                <a:gd name="connsiteX626" fmla="*/ 1779774 w 4603109"/>
                <a:gd name="connsiteY626" fmla="*/ 924402 h 924402"/>
                <a:gd name="connsiteX627" fmla="*/ 1764668 w 4603109"/>
                <a:gd name="connsiteY627" fmla="*/ 924402 h 924402"/>
                <a:gd name="connsiteX628" fmla="*/ 1757499 w 4603109"/>
                <a:gd name="connsiteY628" fmla="*/ 924402 h 924402"/>
                <a:gd name="connsiteX629" fmla="*/ 1741027 w 4603109"/>
                <a:gd name="connsiteY629" fmla="*/ 924402 h 924402"/>
                <a:gd name="connsiteX630" fmla="*/ 1737552 w 4603109"/>
                <a:gd name="connsiteY630" fmla="*/ 924402 h 924402"/>
                <a:gd name="connsiteX631" fmla="*/ 1736094 w 4603109"/>
                <a:gd name="connsiteY631" fmla="*/ 924402 h 924402"/>
                <a:gd name="connsiteX632" fmla="*/ 1734603 w 4603109"/>
                <a:gd name="connsiteY632" fmla="*/ 924402 h 924402"/>
                <a:gd name="connsiteX633" fmla="*/ 1710963 w 4603109"/>
                <a:gd name="connsiteY633" fmla="*/ 924402 h 924402"/>
                <a:gd name="connsiteX634" fmla="*/ 1707488 w 4603109"/>
                <a:gd name="connsiteY634" fmla="*/ 924402 h 924402"/>
                <a:gd name="connsiteX635" fmla="*/ 1652509 w 4603109"/>
                <a:gd name="connsiteY635" fmla="*/ 924402 h 924402"/>
                <a:gd name="connsiteX636" fmla="*/ 1636899 w 4603109"/>
                <a:gd name="connsiteY636" fmla="*/ 924402 h 924402"/>
                <a:gd name="connsiteX637" fmla="*/ 1609783 w 4603109"/>
                <a:gd name="connsiteY637" fmla="*/ 924402 h 924402"/>
                <a:gd name="connsiteX638" fmla="*/ 1608325 w 4603109"/>
                <a:gd name="connsiteY638" fmla="*/ 924402 h 924402"/>
                <a:gd name="connsiteX639" fmla="*/ 1606834 w 4603109"/>
                <a:gd name="connsiteY639" fmla="*/ 924402 h 924402"/>
                <a:gd name="connsiteX640" fmla="*/ 1579719 w 4603109"/>
                <a:gd name="connsiteY640" fmla="*/ 924402 h 924402"/>
                <a:gd name="connsiteX641" fmla="*/ 1564612 w 4603109"/>
                <a:gd name="connsiteY641" fmla="*/ 924402 h 924402"/>
                <a:gd name="connsiteX642" fmla="*/ 1524740 w 4603109"/>
                <a:gd name="connsiteY642" fmla="*/ 924402 h 924402"/>
                <a:gd name="connsiteX643" fmla="*/ 1482518 w 4603109"/>
                <a:gd name="connsiteY643" fmla="*/ 924402 h 924402"/>
                <a:gd name="connsiteX644" fmla="*/ 1460483 w 4603109"/>
                <a:gd name="connsiteY644" fmla="*/ 924402 h 924402"/>
                <a:gd name="connsiteX645" fmla="*/ 1452454 w 4603109"/>
                <a:gd name="connsiteY645" fmla="*/ 924402 h 924402"/>
                <a:gd name="connsiteX646" fmla="*/ 1444011 w 4603109"/>
                <a:gd name="connsiteY646" fmla="*/ 924402 h 924402"/>
                <a:gd name="connsiteX647" fmla="*/ 1436843 w 4603109"/>
                <a:gd name="connsiteY647" fmla="*/ 924402 h 924402"/>
                <a:gd name="connsiteX648" fmla="*/ 1413947 w 4603109"/>
                <a:gd name="connsiteY648" fmla="*/ 924402 h 924402"/>
                <a:gd name="connsiteX649" fmla="*/ 1354749 w 4603109"/>
                <a:gd name="connsiteY649" fmla="*/ 924402 h 924402"/>
                <a:gd name="connsiteX650" fmla="*/ 1332714 w 4603109"/>
                <a:gd name="connsiteY650" fmla="*/ 924402 h 924402"/>
                <a:gd name="connsiteX651" fmla="*/ 1324685 w 4603109"/>
                <a:gd name="connsiteY651" fmla="*/ 924402 h 924402"/>
                <a:gd name="connsiteX652" fmla="*/ 1316242 w 4603109"/>
                <a:gd name="connsiteY652" fmla="*/ 924402 h 924402"/>
                <a:gd name="connsiteX653" fmla="*/ 1312767 w 4603109"/>
                <a:gd name="connsiteY653" fmla="*/ 924402 h 924402"/>
                <a:gd name="connsiteX654" fmla="*/ 1286178 w 4603109"/>
                <a:gd name="connsiteY654" fmla="*/ 924402 h 924402"/>
                <a:gd name="connsiteX655" fmla="*/ 1282703 w 4603109"/>
                <a:gd name="connsiteY655" fmla="*/ 924402 h 924402"/>
                <a:gd name="connsiteX656" fmla="*/ 1243956 w 4603109"/>
                <a:gd name="connsiteY656" fmla="*/ 924402 h 924402"/>
                <a:gd name="connsiteX657" fmla="*/ 1184998 w 4603109"/>
                <a:gd name="connsiteY657" fmla="*/ 924402 h 924402"/>
                <a:gd name="connsiteX658" fmla="*/ 1154934 w 4603109"/>
                <a:gd name="connsiteY658" fmla="*/ 924402 h 924402"/>
                <a:gd name="connsiteX659" fmla="*/ 1139828 w 4603109"/>
                <a:gd name="connsiteY659" fmla="*/ 924402 h 924402"/>
                <a:gd name="connsiteX660" fmla="*/ 1116187 w 4603109"/>
                <a:gd name="connsiteY660" fmla="*/ 924402 h 924402"/>
                <a:gd name="connsiteX661" fmla="*/ 1112712 w 4603109"/>
                <a:gd name="connsiteY661" fmla="*/ 924402 h 924402"/>
                <a:gd name="connsiteX662" fmla="*/ 1057734 w 4603109"/>
                <a:gd name="connsiteY662" fmla="*/ 924402 h 924402"/>
                <a:gd name="connsiteX663" fmla="*/ 1027669 w 4603109"/>
                <a:gd name="connsiteY663" fmla="*/ 924402 h 924402"/>
                <a:gd name="connsiteX664" fmla="*/ 1012059 w 4603109"/>
                <a:gd name="connsiteY664" fmla="*/ 924402 h 924402"/>
                <a:gd name="connsiteX665" fmla="*/ 984943 w 4603109"/>
                <a:gd name="connsiteY665" fmla="*/ 924402 h 924402"/>
                <a:gd name="connsiteX666" fmla="*/ 929965 w 4603109"/>
                <a:gd name="connsiteY666" fmla="*/ 924402 h 924402"/>
                <a:gd name="connsiteX667" fmla="*/ 899900 w 4603109"/>
                <a:gd name="connsiteY667" fmla="*/ 924402 h 924402"/>
                <a:gd name="connsiteX668" fmla="*/ 857678 w 4603109"/>
                <a:gd name="connsiteY668" fmla="*/ 924402 h 924402"/>
                <a:gd name="connsiteX669" fmla="*/ 819171 w 4603109"/>
                <a:gd name="connsiteY669" fmla="*/ 924402 h 924402"/>
                <a:gd name="connsiteX670" fmla="*/ 729909 w 4603109"/>
                <a:gd name="connsiteY670" fmla="*/ 924402 h 924402"/>
                <a:gd name="connsiteX671" fmla="*/ 691402 w 4603109"/>
                <a:gd name="connsiteY671" fmla="*/ 924402 h 924402"/>
                <a:gd name="connsiteX672" fmla="*/ 687927 w 4603109"/>
                <a:gd name="connsiteY672" fmla="*/ 924402 h 924402"/>
                <a:gd name="connsiteX673" fmla="*/ 560158 w 4603109"/>
                <a:gd name="connsiteY673" fmla="*/ 924402 h 924402"/>
                <a:gd name="connsiteX674" fmla="*/ 432894 w 4603109"/>
                <a:gd name="connsiteY674" fmla="*/ 924402 h 924402"/>
                <a:gd name="connsiteX675" fmla="*/ 305125 w 4603109"/>
                <a:gd name="connsiteY675" fmla="*/ 924402 h 924402"/>
                <a:gd name="connsiteX676" fmla="*/ 223202 w 4603109"/>
                <a:gd name="connsiteY676" fmla="*/ 877348 h 924402"/>
                <a:gd name="connsiteX677" fmla="*/ 10809 w 4603109"/>
                <a:gd name="connsiteY677" fmla="*/ 509257 h 924402"/>
                <a:gd name="connsiteX678" fmla="*/ 10809 w 4603109"/>
                <a:gd name="connsiteY678" fmla="*/ 415146 h 924402"/>
                <a:gd name="connsiteX679" fmla="*/ 223202 w 4603109"/>
                <a:gd name="connsiteY679" fmla="*/ 47054 h 924402"/>
                <a:gd name="connsiteX680" fmla="*/ 305125 w 4603109"/>
                <a:gd name="connsiteY680" fmla="*/ 0 h 924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Lst>
              <a:rect l="l" t="t" r="r" b="b"/>
              <a:pathLst>
                <a:path w="4603109" h="924402">
                  <a:moveTo>
                    <a:pt x="305125" y="0"/>
                  </a:moveTo>
                  <a:lnTo>
                    <a:pt x="432894" y="0"/>
                  </a:lnTo>
                  <a:lnTo>
                    <a:pt x="445336" y="0"/>
                  </a:lnTo>
                  <a:cubicBezTo>
                    <a:pt x="485989" y="0"/>
                    <a:pt x="520835" y="0"/>
                    <a:pt x="550703" y="0"/>
                  </a:cubicBezTo>
                  <a:lnTo>
                    <a:pt x="560158" y="0"/>
                  </a:lnTo>
                  <a:lnTo>
                    <a:pt x="573105" y="0"/>
                  </a:lnTo>
                  <a:lnTo>
                    <a:pt x="626202" y="0"/>
                  </a:lnTo>
                  <a:cubicBezTo>
                    <a:pt x="646943" y="0"/>
                    <a:pt x="663537" y="0"/>
                    <a:pt x="676811" y="0"/>
                  </a:cubicBezTo>
                  <a:lnTo>
                    <a:pt x="678472" y="0"/>
                  </a:lnTo>
                  <a:lnTo>
                    <a:pt x="687927" y="0"/>
                  </a:lnTo>
                  <a:lnTo>
                    <a:pt x="691402" y="0"/>
                  </a:lnTo>
                  <a:lnTo>
                    <a:pt x="700371" y="0"/>
                  </a:lnTo>
                  <a:lnTo>
                    <a:pt x="707508" y="0"/>
                  </a:lnTo>
                  <a:cubicBezTo>
                    <a:pt x="729909" y="0"/>
                    <a:pt x="729909" y="0"/>
                    <a:pt x="729909" y="0"/>
                  </a:cubicBezTo>
                  <a:lnTo>
                    <a:pt x="753971" y="0"/>
                  </a:lnTo>
                  <a:lnTo>
                    <a:pt x="804580" y="0"/>
                  </a:lnTo>
                  <a:lnTo>
                    <a:pt x="805737" y="0"/>
                  </a:lnTo>
                  <a:lnTo>
                    <a:pt x="819171" y="0"/>
                  </a:lnTo>
                  <a:lnTo>
                    <a:pt x="828140" y="0"/>
                  </a:lnTo>
                  <a:lnTo>
                    <a:pt x="831615" y="0"/>
                  </a:lnTo>
                  <a:lnTo>
                    <a:pt x="835277" y="0"/>
                  </a:lnTo>
                  <a:lnTo>
                    <a:pt x="857678" y="0"/>
                  </a:lnTo>
                  <a:lnTo>
                    <a:pt x="864889" y="0"/>
                  </a:lnTo>
                  <a:lnTo>
                    <a:pt x="899900" y="0"/>
                  </a:lnTo>
                  <a:lnTo>
                    <a:pt x="909341" y="0"/>
                  </a:lnTo>
                  <a:lnTo>
                    <a:pt x="929965" y="0"/>
                  </a:lnTo>
                  <a:lnTo>
                    <a:pt x="933506" y="0"/>
                  </a:lnTo>
                  <a:lnTo>
                    <a:pt x="936982" y="0"/>
                  </a:lnTo>
                  <a:lnTo>
                    <a:pt x="959384" y="0"/>
                  </a:lnTo>
                  <a:lnTo>
                    <a:pt x="962542" y="0"/>
                  </a:lnTo>
                  <a:lnTo>
                    <a:pt x="984943" y="0"/>
                  </a:lnTo>
                  <a:lnTo>
                    <a:pt x="992658" y="0"/>
                  </a:lnTo>
                  <a:lnTo>
                    <a:pt x="1012059" y="0"/>
                  </a:lnTo>
                  <a:lnTo>
                    <a:pt x="1012480" y="0"/>
                  </a:lnTo>
                  <a:lnTo>
                    <a:pt x="1027669" y="0"/>
                  </a:lnTo>
                  <a:lnTo>
                    <a:pt x="1037110" y="0"/>
                  </a:lnTo>
                  <a:lnTo>
                    <a:pt x="1040112" y="0"/>
                  </a:lnTo>
                  <a:lnTo>
                    <a:pt x="1057734" y="0"/>
                  </a:lnTo>
                  <a:lnTo>
                    <a:pt x="1064751" y="0"/>
                  </a:lnTo>
                  <a:lnTo>
                    <a:pt x="1070177" y="0"/>
                  </a:lnTo>
                  <a:lnTo>
                    <a:pt x="1072436" y="0"/>
                  </a:lnTo>
                  <a:lnTo>
                    <a:pt x="1090311" y="0"/>
                  </a:lnTo>
                  <a:lnTo>
                    <a:pt x="1110718" y="0"/>
                  </a:lnTo>
                  <a:lnTo>
                    <a:pt x="1112712" y="0"/>
                  </a:lnTo>
                  <a:lnTo>
                    <a:pt x="1116187" y="0"/>
                  </a:lnTo>
                  <a:lnTo>
                    <a:pt x="1139828" y="0"/>
                  </a:lnTo>
                  <a:lnTo>
                    <a:pt x="1140249" y="0"/>
                  </a:lnTo>
                  <a:lnTo>
                    <a:pt x="1145480" y="0"/>
                  </a:lnTo>
                  <a:lnTo>
                    <a:pt x="1152270" y="0"/>
                  </a:lnTo>
                  <a:lnTo>
                    <a:pt x="1154934" y="0"/>
                  </a:lnTo>
                  <a:lnTo>
                    <a:pt x="1167881" y="0"/>
                  </a:lnTo>
                  <a:lnTo>
                    <a:pt x="1175544" y="0"/>
                  </a:lnTo>
                  <a:lnTo>
                    <a:pt x="1184998" y="0"/>
                  </a:lnTo>
                  <a:lnTo>
                    <a:pt x="1197946" y="0"/>
                  </a:lnTo>
                  <a:lnTo>
                    <a:pt x="1200205" y="0"/>
                  </a:lnTo>
                  <a:lnTo>
                    <a:pt x="1220978" y="0"/>
                  </a:lnTo>
                  <a:lnTo>
                    <a:pt x="1238487" y="0"/>
                  </a:lnTo>
                  <a:lnTo>
                    <a:pt x="1243956" y="0"/>
                  </a:lnTo>
                  <a:lnTo>
                    <a:pt x="1251042" y="0"/>
                  </a:lnTo>
                  <a:lnTo>
                    <a:pt x="1257637" y="0"/>
                  </a:lnTo>
                  <a:lnTo>
                    <a:pt x="1271587" y="0"/>
                  </a:lnTo>
                  <a:lnTo>
                    <a:pt x="1273249" y="0"/>
                  </a:lnTo>
                  <a:lnTo>
                    <a:pt x="1280039" y="0"/>
                  </a:lnTo>
                  <a:lnTo>
                    <a:pt x="1282703" y="0"/>
                  </a:lnTo>
                  <a:lnTo>
                    <a:pt x="1286178" y="0"/>
                  </a:lnTo>
                  <a:lnTo>
                    <a:pt x="1295146" y="0"/>
                  </a:lnTo>
                  <a:lnTo>
                    <a:pt x="1301651" y="0"/>
                  </a:lnTo>
                  <a:lnTo>
                    <a:pt x="1302284" y="0"/>
                  </a:lnTo>
                  <a:lnTo>
                    <a:pt x="1303313" y="0"/>
                  </a:lnTo>
                  <a:lnTo>
                    <a:pt x="1312767" y="0"/>
                  </a:lnTo>
                  <a:lnTo>
                    <a:pt x="1316242" y="0"/>
                  </a:lnTo>
                  <a:lnTo>
                    <a:pt x="1321886" y="0"/>
                  </a:lnTo>
                  <a:lnTo>
                    <a:pt x="1324685" y="0"/>
                  </a:lnTo>
                  <a:lnTo>
                    <a:pt x="1325211" y="0"/>
                  </a:lnTo>
                  <a:lnTo>
                    <a:pt x="1332348" y="0"/>
                  </a:lnTo>
                  <a:lnTo>
                    <a:pt x="1332714" y="0"/>
                  </a:lnTo>
                  <a:lnTo>
                    <a:pt x="1333135" y="0"/>
                  </a:lnTo>
                  <a:lnTo>
                    <a:pt x="1348747" y="0"/>
                  </a:lnTo>
                  <a:lnTo>
                    <a:pt x="1354749" y="0"/>
                  </a:lnTo>
                  <a:lnTo>
                    <a:pt x="1378811" y="0"/>
                  </a:lnTo>
                  <a:lnTo>
                    <a:pt x="1383745" y="0"/>
                  </a:lnTo>
                  <a:lnTo>
                    <a:pt x="1385406" y="0"/>
                  </a:lnTo>
                  <a:lnTo>
                    <a:pt x="1399356" y="0"/>
                  </a:lnTo>
                  <a:lnTo>
                    <a:pt x="1400513" y="0"/>
                  </a:lnTo>
                  <a:lnTo>
                    <a:pt x="1413947" y="0"/>
                  </a:lnTo>
                  <a:lnTo>
                    <a:pt x="1414442" y="0"/>
                  </a:lnTo>
                  <a:lnTo>
                    <a:pt x="1422915" y="0"/>
                  </a:lnTo>
                  <a:lnTo>
                    <a:pt x="1426390" y="0"/>
                  </a:lnTo>
                  <a:lnTo>
                    <a:pt x="1429420" y="0"/>
                  </a:lnTo>
                  <a:lnTo>
                    <a:pt x="1430053" y="0"/>
                  </a:lnTo>
                  <a:lnTo>
                    <a:pt x="1430206" y="0"/>
                  </a:lnTo>
                  <a:lnTo>
                    <a:pt x="1430577" y="0"/>
                  </a:lnTo>
                  <a:lnTo>
                    <a:pt x="1436843" y="0"/>
                  </a:lnTo>
                  <a:lnTo>
                    <a:pt x="1444011" y="0"/>
                  </a:lnTo>
                  <a:lnTo>
                    <a:pt x="1449655" y="0"/>
                  </a:lnTo>
                  <a:lnTo>
                    <a:pt x="1452454" y="0"/>
                  </a:lnTo>
                  <a:lnTo>
                    <a:pt x="1452980" y="0"/>
                  </a:lnTo>
                  <a:lnTo>
                    <a:pt x="1456455" y="0"/>
                  </a:lnTo>
                  <a:lnTo>
                    <a:pt x="1459664" y="0"/>
                  </a:lnTo>
                  <a:lnTo>
                    <a:pt x="1460117" y="0"/>
                  </a:lnTo>
                  <a:lnTo>
                    <a:pt x="1460483" y="0"/>
                  </a:lnTo>
                  <a:lnTo>
                    <a:pt x="1460904" y="0"/>
                  </a:lnTo>
                  <a:lnTo>
                    <a:pt x="1472926" y="0"/>
                  </a:lnTo>
                  <a:lnTo>
                    <a:pt x="1482518" y="0"/>
                  </a:lnTo>
                  <a:lnTo>
                    <a:pt x="1489729" y="0"/>
                  </a:lnTo>
                  <a:lnTo>
                    <a:pt x="1504116" y="0"/>
                  </a:lnTo>
                  <a:lnTo>
                    <a:pt x="1511514" y="0"/>
                  </a:lnTo>
                  <a:lnTo>
                    <a:pt x="1524740" y="0"/>
                  </a:lnTo>
                  <a:lnTo>
                    <a:pt x="1528282" y="0"/>
                  </a:lnTo>
                  <a:lnTo>
                    <a:pt x="1531757" y="0"/>
                  </a:lnTo>
                  <a:lnTo>
                    <a:pt x="1534181" y="0"/>
                  </a:lnTo>
                  <a:lnTo>
                    <a:pt x="1542211" y="0"/>
                  </a:lnTo>
                  <a:lnTo>
                    <a:pt x="1554159" y="0"/>
                  </a:lnTo>
                  <a:lnTo>
                    <a:pt x="1557318" y="0"/>
                  </a:lnTo>
                  <a:lnTo>
                    <a:pt x="1557975" y="0"/>
                  </a:lnTo>
                  <a:lnTo>
                    <a:pt x="1558346" y="0"/>
                  </a:lnTo>
                  <a:lnTo>
                    <a:pt x="1561822" y="0"/>
                  </a:lnTo>
                  <a:lnTo>
                    <a:pt x="1564612" y="0"/>
                  </a:lnTo>
                  <a:lnTo>
                    <a:pt x="1566857" y="0"/>
                  </a:lnTo>
                  <a:lnTo>
                    <a:pt x="1576919" y="0"/>
                  </a:lnTo>
                  <a:lnTo>
                    <a:pt x="1579719" y="0"/>
                  </a:lnTo>
                  <a:lnTo>
                    <a:pt x="1584224" y="0"/>
                  </a:lnTo>
                  <a:lnTo>
                    <a:pt x="1587382" y="0"/>
                  </a:lnTo>
                  <a:lnTo>
                    <a:pt x="1587433" y="0"/>
                  </a:lnTo>
                  <a:lnTo>
                    <a:pt x="1600695" y="0"/>
                  </a:lnTo>
                  <a:lnTo>
                    <a:pt x="1606834" y="0"/>
                  </a:lnTo>
                  <a:lnTo>
                    <a:pt x="1607256" y="0"/>
                  </a:lnTo>
                  <a:lnTo>
                    <a:pt x="1608325" y="0"/>
                  </a:lnTo>
                  <a:lnTo>
                    <a:pt x="1609783" y="0"/>
                  </a:lnTo>
                  <a:lnTo>
                    <a:pt x="1617498" y="0"/>
                  </a:lnTo>
                  <a:lnTo>
                    <a:pt x="1631885" y="0"/>
                  </a:lnTo>
                  <a:lnTo>
                    <a:pt x="1636899" y="0"/>
                  </a:lnTo>
                  <a:lnTo>
                    <a:pt x="1637320" y="0"/>
                  </a:lnTo>
                  <a:lnTo>
                    <a:pt x="1637445" y="0"/>
                  </a:lnTo>
                  <a:lnTo>
                    <a:pt x="1652509" y="0"/>
                  </a:lnTo>
                  <a:lnTo>
                    <a:pt x="1659526" y="0"/>
                  </a:lnTo>
                  <a:lnTo>
                    <a:pt x="1661950" y="0"/>
                  </a:lnTo>
                  <a:lnTo>
                    <a:pt x="1664952" y="0"/>
                  </a:lnTo>
                  <a:lnTo>
                    <a:pt x="1667212" y="0"/>
                  </a:lnTo>
                  <a:lnTo>
                    <a:pt x="1685087" y="0"/>
                  </a:lnTo>
                  <a:lnTo>
                    <a:pt x="1689591" y="0"/>
                  </a:lnTo>
                  <a:lnTo>
                    <a:pt x="1694626" y="0"/>
                  </a:lnTo>
                  <a:lnTo>
                    <a:pt x="1697276" y="0"/>
                  </a:lnTo>
                  <a:lnTo>
                    <a:pt x="1698000" y="0"/>
                  </a:lnTo>
                  <a:lnTo>
                    <a:pt x="1704688" y="0"/>
                  </a:lnTo>
                  <a:lnTo>
                    <a:pt x="1707488" y="0"/>
                  </a:lnTo>
                  <a:lnTo>
                    <a:pt x="1710963" y="0"/>
                  </a:lnTo>
                  <a:lnTo>
                    <a:pt x="1715151" y="0"/>
                  </a:lnTo>
                  <a:lnTo>
                    <a:pt x="1721928" y="0"/>
                  </a:lnTo>
                  <a:lnTo>
                    <a:pt x="1734603" y="0"/>
                  </a:lnTo>
                  <a:lnTo>
                    <a:pt x="1735025" y="0"/>
                  </a:lnTo>
                  <a:lnTo>
                    <a:pt x="1735558" y="0"/>
                  </a:lnTo>
                  <a:lnTo>
                    <a:pt x="1736094" y="0"/>
                  </a:lnTo>
                  <a:lnTo>
                    <a:pt x="1737552" y="0"/>
                  </a:lnTo>
                  <a:lnTo>
                    <a:pt x="1741027" y="0"/>
                  </a:lnTo>
                  <a:lnTo>
                    <a:pt x="1747046" y="0"/>
                  </a:lnTo>
                  <a:lnTo>
                    <a:pt x="1748537" y="0"/>
                  </a:lnTo>
                  <a:lnTo>
                    <a:pt x="1753052" y="0"/>
                  </a:lnTo>
                  <a:lnTo>
                    <a:pt x="1757499" y="0"/>
                  </a:lnTo>
                  <a:lnTo>
                    <a:pt x="1764668" y="0"/>
                  </a:lnTo>
                  <a:lnTo>
                    <a:pt x="1765089" y="0"/>
                  </a:lnTo>
                  <a:lnTo>
                    <a:pt x="1765214" y="0"/>
                  </a:lnTo>
                  <a:lnTo>
                    <a:pt x="1770320" y="0"/>
                  </a:lnTo>
                  <a:lnTo>
                    <a:pt x="1777110" y="0"/>
                  </a:lnTo>
                  <a:lnTo>
                    <a:pt x="1779774" y="0"/>
                  </a:lnTo>
                  <a:lnTo>
                    <a:pt x="1792721" y="0"/>
                  </a:lnTo>
                  <a:lnTo>
                    <a:pt x="1794981" y="0"/>
                  </a:lnTo>
                  <a:lnTo>
                    <a:pt x="1825045" y="0"/>
                  </a:lnTo>
                  <a:lnTo>
                    <a:pt x="1825769" y="0"/>
                  </a:lnTo>
                  <a:lnTo>
                    <a:pt x="1838732" y="0"/>
                  </a:lnTo>
                  <a:lnTo>
                    <a:pt x="1845818" y="0"/>
                  </a:lnTo>
                  <a:lnTo>
                    <a:pt x="1849697" y="0"/>
                  </a:lnTo>
                  <a:lnTo>
                    <a:pt x="1852412" y="0"/>
                  </a:lnTo>
                  <a:lnTo>
                    <a:pt x="1853903" y="0"/>
                  </a:lnTo>
                  <a:lnTo>
                    <a:pt x="1863327" y="0"/>
                  </a:lnTo>
                  <a:lnTo>
                    <a:pt x="1868796" y="0"/>
                  </a:lnTo>
                  <a:lnTo>
                    <a:pt x="1874815" y="0"/>
                  </a:lnTo>
                  <a:lnTo>
                    <a:pt x="1876306" y="0"/>
                  </a:lnTo>
                  <a:lnTo>
                    <a:pt x="1880821" y="0"/>
                  </a:lnTo>
                  <a:lnTo>
                    <a:pt x="1882477" y="0"/>
                  </a:lnTo>
                  <a:lnTo>
                    <a:pt x="1883936" y="0"/>
                  </a:lnTo>
                  <a:lnTo>
                    <a:pt x="1885268" y="0"/>
                  </a:lnTo>
                  <a:lnTo>
                    <a:pt x="1896427" y="0"/>
                  </a:lnTo>
                  <a:lnTo>
                    <a:pt x="1898089" y="0"/>
                  </a:lnTo>
                  <a:lnTo>
                    <a:pt x="1904879" y="0"/>
                  </a:lnTo>
                  <a:lnTo>
                    <a:pt x="1907543" y="0"/>
                  </a:lnTo>
                  <a:lnTo>
                    <a:pt x="1911018" y="0"/>
                  </a:lnTo>
                  <a:lnTo>
                    <a:pt x="1919986" y="0"/>
                  </a:lnTo>
                  <a:lnTo>
                    <a:pt x="1927124" y="0"/>
                  </a:lnTo>
                  <a:lnTo>
                    <a:pt x="1927489" y="0"/>
                  </a:lnTo>
                  <a:lnTo>
                    <a:pt x="1927911" y="0"/>
                  </a:lnTo>
                  <a:lnTo>
                    <a:pt x="1929402" y="0"/>
                  </a:lnTo>
                  <a:lnTo>
                    <a:pt x="1946726" y="0"/>
                  </a:lnTo>
                  <a:lnTo>
                    <a:pt x="1949525" y="0"/>
                  </a:lnTo>
                  <a:lnTo>
                    <a:pt x="1957554" y="0"/>
                  </a:lnTo>
                  <a:lnTo>
                    <a:pt x="1957975" y="0"/>
                  </a:lnTo>
                  <a:lnTo>
                    <a:pt x="1973587" y="0"/>
                  </a:lnTo>
                  <a:lnTo>
                    <a:pt x="1978520" y="0"/>
                  </a:lnTo>
                  <a:lnTo>
                    <a:pt x="1980012" y="0"/>
                  </a:lnTo>
                  <a:lnTo>
                    <a:pt x="1980181" y="0"/>
                  </a:lnTo>
                  <a:lnTo>
                    <a:pt x="1981672" y="0"/>
                  </a:lnTo>
                  <a:lnTo>
                    <a:pt x="2008585" y="0"/>
                  </a:lnTo>
                  <a:lnTo>
                    <a:pt x="2009218" y="0"/>
                  </a:lnTo>
                  <a:lnTo>
                    <a:pt x="2010246" y="0"/>
                  </a:lnTo>
                  <a:lnTo>
                    <a:pt x="2010709" y="0"/>
                  </a:lnTo>
                  <a:lnTo>
                    <a:pt x="2011705" y="0"/>
                  </a:lnTo>
                  <a:lnTo>
                    <a:pt x="2024147" y="0"/>
                  </a:lnTo>
                  <a:lnTo>
                    <a:pt x="2024196" y="0"/>
                  </a:lnTo>
                  <a:lnTo>
                    <a:pt x="2024981" y="0"/>
                  </a:lnTo>
                  <a:lnTo>
                    <a:pt x="2025353" y="0"/>
                  </a:lnTo>
                  <a:lnTo>
                    <a:pt x="2026473" y="0"/>
                  </a:lnTo>
                  <a:lnTo>
                    <a:pt x="2031619" y="0"/>
                  </a:lnTo>
                  <a:lnTo>
                    <a:pt x="2033110" y="0"/>
                  </a:lnTo>
                  <a:lnTo>
                    <a:pt x="2038787" y="0"/>
                  </a:lnTo>
                  <a:lnTo>
                    <a:pt x="2039282" y="0"/>
                  </a:lnTo>
                  <a:lnTo>
                    <a:pt x="2047755" y="0"/>
                  </a:lnTo>
                  <a:lnTo>
                    <a:pt x="2051230" y="0"/>
                  </a:lnTo>
                  <a:lnTo>
                    <a:pt x="2054893" y="0"/>
                  </a:lnTo>
                  <a:lnTo>
                    <a:pt x="2055046" y="0"/>
                  </a:lnTo>
                  <a:lnTo>
                    <a:pt x="2055258" y="0"/>
                  </a:lnTo>
                  <a:lnTo>
                    <a:pt x="2055680" y="0"/>
                  </a:lnTo>
                  <a:lnTo>
                    <a:pt x="2057171" y="0"/>
                  </a:lnTo>
                  <a:lnTo>
                    <a:pt x="2061683" y="0"/>
                  </a:lnTo>
                  <a:lnTo>
                    <a:pt x="2067702" y="0"/>
                  </a:lnTo>
                  <a:lnTo>
                    <a:pt x="2074495" y="0"/>
                  </a:lnTo>
                  <a:lnTo>
                    <a:pt x="2077294" y="0"/>
                  </a:lnTo>
                  <a:lnTo>
                    <a:pt x="2084504" y="0"/>
                  </a:lnTo>
                  <a:lnTo>
                    <a:pt x="2085323" y="0"/>
                  </a:lnTo>
                  <a:lnTo>
                    <a:pt x="2085744" y="0"/>
                  </a:lnTo>
                  <a:lnTo>
                    <a:pt x="2097766" y="0"/>
                  </a:lnTo>
                  <a:lnTo>
                    <a:pt x="2106289" y="0"/>
                  </a:lnTo>
                  <a:lnTo>
                    <a:pt x="2107781" y="0"/>
                  </a:lnTo>
                  <a:lnTo>
                    <a:pt x="2128956" y="0"/>
                  </a:lnTo>
                  <a:lnTo>
                    <a:pt x="2129514" y="0"/>
                  </a:lnTo>
                  <a:lnTo>
                    <a:pt x="2136354" y="0"/>
                  </a:lnTo>
                  <a:lnTo>
                    <a:pt x="2136987" y="0"/>
                  </a:lnTo>
                  <a:lnTo>
                    <a:pt x="2138478" y="0"/>
                  </a:lnTo>
                  <a:lnTo>
                    <a:pt x="2151916" y="0"/>
                  </a:lnTo>
                  <a:lnTo>
                    <a:pt x="2152750" y="0"/>
                  </a:lnTo>
                  <a:lnTo>
                    <a:pt x="2153122" y="0"/>
                  </a:lnTo>
                  <a:lnTo>
                    <a:pt x="2154242" y="0"/>
                  </a:lnTo>
                  <a:lnTo>
                    <a:pt x="2156597" y="0"/>
                  </a:lnTo>
                  <a:lnTo>
                    <a:pt x="2159388" y="0"/>
                  </a:lnTo>
                  <a:lnTo>
                    <a:pt x="2160879" y="0"/>
                  </a:lnTo>
                  <a:lnTo>
                    <a:pt x="2161633" y="0"/>
                  </a:lnTo>
                  <a:lnTo>
                    <a:pt x="2167051" y="0"/>
                  </a:lnTo>
                  <a:lnTo>
                    <a:pt x="2178999" y="0"/>
                  </a:lnTo>
                  <a:lnTo>
                    <a:pt x="2182158" y="0"/>
                  </a:lnTo>
                  <a:lnTo>
                    <a:pt x="2182815" y="0"/>
                  </a:lnTo>
                  <a:lnTo>
                    <a:pt x="2188666" y="0"/>
                  </a:lnTo>
                  <a:lnTo>
                    <a:pt x="2189452" y="0"/>
                  </a:lnTo>
                  <a:lnTo>
                    <a:pt x="2191697" y="0"/>
                  </a:lnTo>
                  <a:lnTo>
                    <a:pt x="2195471" y="0"/>
                  </a:lnTo>
                  <a:lnTo>
                    <a:pt x="2201759" y="0"/>
                  </a:lnTo>
                  <a:lnTo>
                    <a:pt x="2203100" y="0"/>
                  </a:lnTo>
                  <a:lnTo>
                    <a:pt x="2204559" y="0"/>
                  </a:lnTo>
                  <a:lnTo>
                    <a:pt x="2204591" y="0"/>
                  </a:lnTo>
                  <a:lnTo>
                    <a:pt x="2212273" y="0"/>
                  </a:lnTo>
                  <a:lnTo>
                    <a:pt x="2225535" y="0"/>
                  </a:lnTo>
                  <a:lnTo>
                    <a:pt x="2231674" y="0"/>
                  </a:lnTo>
                  <a:lnTo>
                    <a:pt x="2232096" y="0"/>
                  </a:lnTo>
                  <a:lnTo>
                    <a:pt x="2232220" y="0"/>
                  </a:lnTo>
                  <a:lnTo>
                    <a:pt x="2233118" y="0"/>
                  </a:lnTo>
                  <a:lnTo>
                    <a:pt x="2233165" y="0"/>
                  </a:lnTo>
                  <a:lnTo>
                    <a:pt x="2256725" y="0"/>
                  </a:lnTo>
                  <a:lnTo>
                    <a:pt x="2257283" y="0"/>
                  </a:lnTo>
                  <a:lnTo>
                    <a:pt x="2262285" y="0"/>
                  </a:lnTo>
                  <a:lnTo>
                    <a:pt x="2284366" y="0"/>
                  </a:lnTo>
                  <a:lnTo>
                    <a:pt x="2289402" y="0"/>
                  </a:lnTo>
                  <a:lnTo>
                    <a:pt x="2292052" y="0"/>
                  </a:lnTo>
                  <a:lnTo>
                    <a:pt x="2299271" y="0"/>
                  </a:lnTo>
                  <a:lnTo>
                    <a:pt x="2308721" y="0"/>
                  </a:lnTo>
                  <a:lnTo>
                    <a:pt x="2309927" y="0"/>
                  </a:lnTo>
                  <a:lnTo>
                    <a:pt x="2316435" y="0"/>
                  </a:lnTo>
                  <a:lnTo>
                    <a:pt x="2316703" y="0"/>
                  </a:lnTo>
                  <a:lnTo>
                    <a:pt x="2319466" y="0"/>
                  </a:lnTo>
                  <a:lnTo>
                    <a:pt x="2322840" y="0"/>
                  </a:lnTo>
                  <a:lnTo>
                    <a:pt x="2329528" y="0"/>
                  </a:lnTo>
                  <a:lnTo>
                    <a:pt x="2330869" y="0"/>
                  </a:lnTo>
                  <a:lnTo>
                    <a:pt x="2332328" y="0"/>
                  </a:lnTo>
                  <a:lnTo>
                    <a:pt x="2332360" y="0"/>
                  </a:lnTo>
                  <a:lnTo>
                    <a:pt x="2335803" y="0"/>
                  </a:lnTo>
                  <a:lnTo>
                    <a:pt x="2343312" y="0"/>
                  </a:lnTo>
                  <a:lnTo>
                    <a:pt x="2344804" y="0"/>
                  </a:lnTo>
                  <a:lnTo>
                    <a:pt x="2346768" y="0"/>
                  </a:lnTo>
                  <a:lnTo>
                    <a:pt x="2347827" y="0"/>
                  </a:lnTo>
                  <a:lnTo>
                    <a:pt x="2352274" y="0"/>
                  </a:lnTo>
                  <a:lnTo>
                    <a:pt x="2359443" y="0"/>
                  </a:lnTo>
                  <a:lnTo>
                    <a:pt x="2359865" y="0"/>
                  </a:lnTo>
                  <a:lnTo>
                    <a:pt x="2359989" y="0"/>
                  </a:lnTo>
                  <a:lnTo>
                    <a:pt x="2360887" y="0"/>
                  </a:lnTo>
                  <a:lnTo>
                    <a:pt x="2360934" y="0"/>
                  </a:lnTo>
                  <a:lnTo>
                    <a:pt x="2371886" y="0"/>
                  </a:lnTo>
                  <a:lnTo>
                    <a:pt x="2373377" y="0"/>
                  </a:lnTo>
                  <a:lnTo>
                    <a:pt x="2377892" y="0"/>
                  </a:lnTo>
                  <a:cubicBezTo>
                    <a:pt x="2382339" y="0"/>
                    <a:pt x="2382339" y="0"/>
                    <a:pt x="2382339" y="0"/>
                  </a:cubicBezTo>
                  <a:lnTo>
                    <a:pt x="2390054" y="0"/>
                  </a:lnTo>
                  <a:lnTo>
                    <a:pt x="2419821" y="0"/>
                  </a:lnTo>
                  <a:lnTo>
                    <a:pt x="2427040" y="0"/>
                  </a:lnTo>
                  <a:lnTo>
                    <a:pt x="2436490" y="0"/>
                  </a:lnTo>
                  <a:lnTo>
                    <a:pt x="2444472" y="0"/>
                  </a:lnTo>
                  <a:lnTo>
                    <a:pt x="2448678" y="0"/>
                  </a:lnTo>
                  <a:lnTo>
                    <a:pt x="2450171" y="0"/>
                  </a:lnTo>
                  <a:lnTo>
                    <a:pt x="2450609" y="0"/>
                  </a:lnTo>
                  <a:lnTo>
                    <a:pt x="2463572" y="0"/>
                  </a:lnTo>
                  <a:lnTo>
                    <a:pt x="2471081" y="0"/>
                  </a:lnTo>
                  <a:lnTo>
                    <a:pt x="2472573" y="0"/>
                  </a:lnTo>
                  <a:lnTo>
                    <a:pt x="2474537" y="0"/>
                  </a:lnTo>
                  <a:lnTo>
                    <a:pt x="2475596" y="0"/>
                  </a:lnTo>
                  <a:lnTo>
                    <a:pt x="2477252" y="0"/>
                  </a:lnTo>
                  <a:lnTo>
                    <a:pt x="2478712" y="0"/>
                  </a:lnTo>
                  <a:lnTo>
                    <a:pt x="2478743" y="0"/>
                  </a:lnTo>
                  <a:lnTo>
                    <a:pt x="2480043" y="0"/>
                  </a:lnTo>
                  <a:lnTo>
                    <a:pt x="2499655" y="0"/>
                  </a:lnTo>
                  <a:lnTo>
                    <a:pt x="2501146" y="0"/>
                  </a:lnTo>
                  <a:lnTo>
                    <a:pt x="2505661" y="0"/>
                  </a:lnTo>
                  <a:lnTo>
                    <a:pt x="2508776" y="0"/>
                  </a:lnTo>
                  <a:lnTo>
                    <a:pt x="2510108" y="0"/>
                  </a:lnTo>
                  <a:lnTo>
                    <a:pt x="2524178" y="0"/>
                  </a:lnTo>
                  <a:lnTo>
                    <a:pt x="2525248" y="0"/>
                  </a:lnTo>
                  <a:lnTo>
                    <a:pt x="2525669" y="0"/>
                  </a:lnTo>
                  <a:lnTo>
                    <a:pt x="2552329" y="0"/>
                  </a:lnTo>
                  <a:lnTo>
                    <a:pt x="2552751" y="0"/>
                  </a:lnTo>
                  <a:lnTo>
                    <a:pt x="2554242" y="0"/>
                  </a:lnTo>
                  <a:lnTo>
                    <a:pt x="2574787" y="0"/>
                  </a:lnTo>
                  <a:lnTo>
                    <a:pt x="2576279" y="0"/>
                  </a:lnTo>
                  <a:lnTo>
                    <a:pt x="2576447" y="0"/>
                  </a:lnTo>
                  <a:lnTo>
                    <a:pt x="2577940" y="0"/>
                  </a:lnTo>
                  <a:lnTo>
                    <a:pt x="2603360" y="0"/>
                  </a:lnTo>
                  <a:lnTo>
                    <a:pt x="2604852" y="0"/>
                  </a:lnTo>
                  <a:lnTo>
                    <a:pt x="2605021" y="0"/>
                  </a:lnTo>
                  <a:lnTo>
                    <a:pt x="2605484" y="0"/>
                  </a:lnTo>
                  <a:lnTo>
                    <a:pt x="2606481" y="0"/>
                  </a:lnTo>
                  <a:lnTo>
                    <a:pt x="2606512" y="0"/>
                  </a:lnTo>
                  <a:lnTo>
                    <a:pt x="2606976" y="0"/>
                  </a:lnTo>
                  <a:lnTo>
                    <a:pt x="2618923" y="0"/>
                  </a:lnTo>
                  <a:lnTo>
                    <a:pt x="2621248" y="0"/>
                  </a:lnTo>
                  <a:lnTo>
                    <a:pt x="2622740" y="0"/>
                  </a:lnTo>
                  <a:lnTo>
                    <a:pt x="2627885" y="0"/>
                  </a:lnTo>
                  <a:lnTo>
                    <a:pt x="2629377" y="0"/>
                  </a:lnTo>
                  <a:lnTo>
                    <a:pt x="2634058" y="0"/>
                  </a:lnTo>
                  <a:lnTo>
                    <a:pt x="2635549" y="0"/>
                  </a:lnTo>
                  <a:lnTo>
                    <a:pt x="2636545" y="0"/>
                  </a:lnTo>
                  <a:lnTo>
                    <a:pt x="2648987" y="0"/>
                  </a:lnTo>
                  <a:lnTo>
                    <a:pt x="2649821" y="0"/>
                  </a:lnTo>
                  <a:lnTo>
                    <a:pt x="2651313" y="0"/>
                  </a:lnTo>
                  <a:lnTo>
                    <a:pt x="2651947" y="0"/>
                  </a:lnTo>
                  <a:lnTo>
                    <a:pt x="2653017" y="0"/>
                  </a:lnTo>
                  <a:lnTo>
                    <a:pt x="2653438" y="0"/>
                  </a:lnTo>
                  <a:lnTo>
                    <a:pt x="2656459" y="0"/>
                  </a:lnTo>
                  <a:lnTo>
                    <a:pt x="2657950" y="0"/>
                  </a:lnTo>
                  <a:lnTo>
                    <a:pt x="2665460" y="0"/>
                  </a:lnTo>
                  <a:lnTo>
                    <a:pt x="2680098" y="0"/>
                  </a:lnTo>
                  <a:lnTo>
                    <a:pt x="2680520" y="0"/>
                  </a:lnTo>
                  <a:lnTo>
                    <a:pt x="2682011" y="0"/>
                  </a:lnTo>
                  <a:lnTo>
                    <a:pt x="2692542" y="0"/>
                  </a:lnTo>
                  <a:lnTo>
                    <a:pt x="2702556" y="0"/>
                  </a:lnTo>
                  <a:lnTo>
                    <a:pt x="2704048" y="0"/>
                  </a:lnTo>
                  <a:lnTo>
                    <a:pt x="2724289" y="0"/>
                  </a:lnTo>
                  <a:lnTo>
                    <a:pt x="2731129" y="0"/>
                  </a:lnTo>
                  <a:lnTo>
                    <a:pt x="2732621" y="0"/>
                  </a:lnTo>
                  <a:lnTo>
                    <a:pt x="2733253" y="0"/>
                  </a:lnTo>
                  <a:lnTo>
                    <a:pt x="2734745" y="0"/>
                  </a:lnTo>
                  <a:lnTo>
                    <a:pt x="2746692" y="0"/>
                  </a:lnTo>
                  <a:lnTo>
                    <a:pt x="2749017" y="0"/>
                  </a:lnTo>
                  <a:lnTo>
                    <a:pt x="2750509" y="0"/>
                  </a:lnTo>
                  <a:lnTo>
                    <a:pt x="2754354" y="0"/>
                  </a:lnTo>
                  <a:lnTo>
                    <a:pt x="2755654" y="0"/>
                  </a:lnTo>
                  <a:lnTo>
                    <a:pt x="2757146" y="0"/>
                  </a:lnTo>
                  <a:lnTo>
                    <a:pt x="2761827" y="0"/>
                  </a:lnTo>
                  <a:lnTo>
                    <a:pt x="2763318" y="0"/>
                  </a:lnTo>
                  <a:lnTo>
                    <a:pt x="2776756" y="0"/>
                  </a:lnTo>
                  <a:lnTo>
                    <a:pt x="2777590" y="0"/>
                  </a:lnTo>
                  <a:lnTo>
                    <a:pt x="2779082" y="0"/>
                  </a:lnTo>
                  <a:lnTo>
                    <a:pt x="2783442" y="0"/>
                  </a:lnTo>
                  <a:lnTo>
                    <a:pt x="2784228" y="0"/>
                  </a:lnTo>
                  <a:lnTo>
                    <a:pt x="2785719" y="0"/>
                  </a:lnTo>
                  <a:lnTo>
                    <a:pt x="2786473" y="0"/>
                  </a:lnTo>
                  <a:lnTo>
                    <a:pt x="2793229" y="0"/>
                  </a:lnTo>
                  <a:lnTo>
                    <a:pt x="2799367" y="0"/>
                  </a:lnTo>
                  <a:lnTo>
                    <a:pt x="2813506" y="0"/>
                  </a:lnTo>
                  <a:lnTo>
                    <a:pt x="2820311" y="0"/>
                  </a:lnTo>
                  <a:lnTo>
                    <a:pt x="2827893" y="0"/>
                  </a:lnTo>
                  <a:lnTo>
                    <a:pt x="2827940" y="0"/>
                  </a:lnTo>
                  <a:lnTo>
                    <a:pt x="2829431" y="0"/>
                  </a:lnTo>
                  <a:lnTo>
                    <a:pt x="2829978" y="0"/>
                  </a:lnTo>
                  <a:lnTo>
                    <a:pt x="2852058" y="0"/>
                  </a:lnTo>
                  <a:lnTo>
                    <a:pt x="2857060" y="0"/>
                  </a:lnTo>
                  <a:lnTo>
                    <a:pt x="2857958" y="0"/>
                  </a:lnTo>
                  <a:lnTo>
                    <a:pt x="2871601" y="0"/>
                  </a:lnTo>
                  <a:lnTo>
                    <a:pt x="2882123" y="0"/>
                  </a:lnTo>
                  <a:lnTo>
                    <a:pt x="2894046" y="0"/>
                  </a:lnTo>
                  <a:lnTo>
                    <a:pt x="2903496" y="0"/>
                  </a:lnTo>
                  <a:lnTo>
                    <a:pt x="2911211" y="0"/>
                  </a:lnTo>
                  <a:lnTo>
                    <a:pt x="2914242" y="0"/>
                  </a:lnTo>
                  <a:lnTo>
                    <a:pt x="2914461" y="0"/>
                  </a:lnTo>
                  <a:lnTo>
                    <a:pt x="2924111" y="0"/>
                  </a:lnTo>
                  <a:lnTo>
                    <a:pt x="2927136" y="0"/>
                  </a:lnTo>
                  <a:lnTo>
                    <a:pt x="2933561" y="0"/>
                  </a:lnTo>
                  <a:lnTo>
                    <a:pt x="2939580" y="0"/>
                  </a:lnTo>
                  <a:lnTo>
                    <a:pt x="2941275" y="0"/>
                  </a:lnTo>
                  <a:lnTo>
                    <a:pt x="2941543" y="0"/>
                  </a:lnTo>
                  <a:lnTo>
                    <a:pt x="2945586" y="0"/>
                  </a:lnTo>
                  <a:lnTo>
                    <a:pt x="2950032" y="0"/>
                  </a:lnTo>
                  <a:lnTo>
                    <a:pt x="2955662" y="0"/>
                  </a:lnTo>
                  <a:lnTo>
                    <a:pt x="2955709" y="0"/>
                  </a:lnTo>
                  <a:lnTo>
                    <a:pt x="2957200" y="0"/>
                  </a:lnTo>
                  <a:lnTo>
                    <a:pt x="2957747" y="0"/>
                  </a:lnTo>
                  <a:lnTo>
                    <a:pt x="2968152" y="0"/>
                  </a:lnTo>
                  <a:lnTo>
                    <a:pt x="2969644" y="0"/>
                  </a:lnTo>
                  <a:lnTo>
                    <a:pt x="2972667" y="0"/>
                  </a:lnTo>
                  <a:lnTo>
                    <a:pt x="2977114" y="0"/>
                  </a:lnTo>
                  <a:lnTo>
                    <a:pt x="2984829" y="0"/>
                  </a:lnTo>
                  <a:lnTo>
                    <a:pt x="2985727" y="0"/>
                  </a:lnTo>
                  <a:lnTo>
                    <a:pt x="2999370" y="0"/>
                  </a:lnTo>
                  <a:lnTo>
                    <a:pt x="3021815" y="0"/>
                  </a:lnTo>
                  <a:lnTo>
                    <a:pt x="3031265" y="0"/>
                  </a:lnTo>
                  <a:lnTo>
                    <a:pt x="3042230" y="0"/>
                  </a:lnTo>
                  <a:lnTo>
                    <a:pt x="3044946" y="0"/>
                  </a:lnTo>
                  <a:lnTo>
                    <a:pt x="3051880" y="0"/>
                  </a:lnTo>
                  <a:lnTo>
                    <a:pt x="3061330" y="0"/>
                  </a:lnTo>
                  <a:lnTo>
                    <a:pt x="3067349" y="0"/>
                  </a:lnTo>
                  <a:lnTo>
                    <a:pt x="3069312" y="0"/>
                  </a:lnTo>
                  <a:lnTo>
                    <a:pt x="3073355" y="0"/>
                  </a:lnTo>
                  <a:lnTo>
                    <a:pt x="3073518" y="0"/>
                  </a:lnTo>
                  <a:lnTo>
                    <a:pt x="3075011" y="0"/>
                  </a:lnTo>
                  <a:lnTo>
                    <a:pt x="3077801" y="0"/>
                  </a:lnTo>
                  <a:lnTo>
                    <a:pt x="3095921" y="0"/>
                  </a:lnTo>
                  <a:lnTo>
                    <a:pt x="3097413" y="0"/>
                  </a:lnTo>
                  <a:lnTo>
                    <a:pt x="3100436" y="0"/>
                  </a:lnTo>
                  <a:lnTo>
                    <a:pt x="3103552" y="0"/>
                  </a:lnTo>
                  <a:lnTo>
                    <a:pt x="3104883" y="0"/>
                  </a:lnTo>
                  <a:lnTo>
                    <a:pt x="3120023" y="0"/>
                  </a:lnTo>
                  <a:lnTo>
                    <a:pt x="3120445" y="0"/>
                  </a:lnTo>
                  <a:lnTo>
                    <a:pt x="3149018" y="0"/>
                  </a:lnTo>
                  <a:lnTo>
                    <a:pt x="3150088" y="0"/>
                  </a:lnTo>
                  <a:lnTo>
                    <a:pt x="3150509" y="0"/>
                  </a:lnTo>
                  <a:lnTo>
                    <a:pt x="3171054" y="0"/>
                  </a:lnTo>
                  <a:lnTo>
                    <a:pt x="3172715" y="0"/>
                  </a:lnTo>
                  <a:lnTo>
                    <a:pt x="3199627" y="0"/>
                  </a:lnTo>
                  <a:lnTo>
                    <a:pt x="3201119" y="0"/>
                  </a:lnTo>
                  <a:lnTo>
                    <a:pt x="3201287" y="0"/>
                  </a:lnTo>
                  <a:lnTo>
                    <a:pt x="3201751" y="0"/>
                  </a:lnTo>
                  <a:lnTo>
                    <a:pt x="3202780" y="0"/>
                  </a:lnTo>
                  <a:lnTo>
                    <a:pt x="3217515" y="0"/>
                  </a:lnTo>
                  <a:lnTo>
                    <a:pt x="3224152" y="0"/>
                  </a:lnTo>
                  <a:lnTo>
                    <a:pt x="3230324" y="0"/>
                  </a:lnTo>
                  <a:lnTo>
                    <a:pt x="3231321" y="0"/>
                  </a:lnTo>
                  <a:lnTo>
                    <a:pt x="3231816" y="0"/>
                  </a:lnTo>
                  <a:lnTo>
                    <a:pt x="3243763" y="0"/>
                  </a:lnTo>
                  <a:lnTo>
                    <a:pt x="3246088" y="0"/>
                  </a:lnTo>
                  <a:lnTo>
                    <a:pt x="3247580" y="0"/>
                  </a:lnTo>
                  <a:lnTo>
                    <a:pt x="3247792" y="0"/>
                  </a:lnTo>
                  <a:lnTo>
                    <a:pt x="3248214" y="0"/>
                  </a:lnTo>
                  <a:lnTo>
                    <a:pt x="3252725" y="0"/>
                  </a:lnTo>
                  <a:lnTo>
                    <a:pt x="3254217" y="0"/>
                  </a:lnTo>
                  <a:lnTo>
                    <a:pt x="3260235" y="0"/>
                  </a:lnTo>
                  <a:lnTo>
                    <a:pt x="3276787" y="0"/>
                  </a:lnTo>
                  <a:lnTo>
                    <a:pt x="3277857" y="0"/>
                  </a:lnTo>
                  <a:lnTo>
                    <a:pt x="3278278" y="0"/>
                  </a:lnTo>
                  <a:lnTo>
                    <a:pt x="3290300" y="0"/>
                  </a:lnTo>
                  <a:lnTo>
                    <a:pt x="3298823" y="0"/>
                  </a:lnTo>
                  <a:lnTo>
                    <a:pt x="3327396" y="0"/>
                  </a:lnTo>
                  <a:lnTo>
                    <a:pt x="3328888" y="0"/>
                  </a:lnTo>
                  <a:lnTo>
                    <a:pt x="3329520" y="0"/>
                  </a:lnTo>
                  <a:lnTo>
                    <a:pt x="3345284" y="0"/>
                  </a:lnTo>
                  <a:lnTo>
                    <a:pt x="3349129" y="0"/>
                  </a:lnTo>
                  <a:lnTo>
                    <a:pt x="3351921" y="0"/>
                  </a:lnTo>
                  <a:lnTo>
                    <a:pt x="3358093" y="0"/>
                  </a:lnTo>
                  <a:lnTo>
                    <a:pt x="3359585" y="0"/>
                  </a:lnTo>
                  <a:lnTo>
                    <a:pt x="3371532" y="0"/>
                  </a:lnTo>
                  <a:lnTo>
                    <a:pt x="3373857" y="0"/>
                  </a:lnTo>
                  <a:lnTo>
                    <a:pt x="3375349" y="0"/>
                  </a:lnTo>
                  <a:lnTo>
                    <a:pt x="3380494" y="0"/>
                  </a:lnTo>
                  <a:lnTo>
                    <a:pt x="3381986" y="0"/>
                  </a:lnTo>
                  <a:lnTo>
                    <a:pt x="3388004" y="0"/>
                  </a:lnTo>
                  <a:lnTo>
                    <a:pt x="3408282" y="0"/>
                  </a:lnTo>
                  <a:lnTo>
                    <a:pt x="3418069" y="0"/>
                  </a:lnTo>
                  <a:lnTo>
                    <a:pt x="3424207" y="0"/>
                  </a:lnTo>
                  <a:lnTo>
                    <a:pt x="3424753" y="0"/>
                  </a:lnTo>
                  <a:lnTo>
                    <a:pt x="3452733" y="0"/>
                  </a:lnTo>
                  <a:lnTo>
                    <a:pt x="3454818" y="0"/>
                  </a:lnTo>
                  <a:lnTo>
                    <a:pt x="3476898" y="0"/>
                  </a:lnTo>
                  <a:lnTo>
                    <a:pt x="3496441" y="0"/>
                  </a:lnTo>
                  <a:lnTo>
                    <a:pt x="3509236" y="0"/>
                  </a:lnTo>
                  <a:lnTo>
                    <a:pt x="3518886" y="0"/>
                  </a:lnTo>
                  <a:lnTo>
                    <a:pt x="3528336" y="0"/>
                  </a:lnTo>
                  <a:lnTo>
                    <a:pt x="3536051" y="0"/>
                  </a:lnTo>
                  <a:lnTo>
                    <a:pt x="3539301" y="0"/>
                  </a:lnTo>
                  <a:lnTo>
                    <a:pt x="3540361" y="0"/>
                  </a:lnTo>
                  <a:lnTo>
                    <a:pt x="3544807" y="0"/>
                  </a:lnTo>
                  <a:lnTo>
                    <a:pt x="3551976" y="0"/>
                  </a:lnTo>
                  <a:lnTo>
                    <a:pt x="3552522" y="0"/>
                  </a:lnTo>
                  <a:lnTo>
                    <a:pt x="3564420" y="0"/>
                  </a:lnTo>
                  <a:lnTo>
                    <a:pt x="3570426" y="0"/>
                  </a:lnTo>
                  <a:cubicBezTo>
                    <a:pt x="3574872" y="0"/>
                    <a:pt x="3574872" y="0"/>
                    <a:pt x="3574872" y="0"/>
                  </a:cubicBezTo>
                  <a:lnTo>
                    <a:pt x="3580502" y="0"/>
                  </a:lnTo>
                  <a:lnTo>
                    <a:pt x="3582587" y="0"/>
                  </a:lnTo>
                  <a:lnTo>
                    <a:pt x="3624210" y="0"/>
                  </a:lnTo>
                  <a:lnTo>
                    <a:pt x="3637005" y="0"/>
                  </a:lnTo>
                  <a:lnTo>
                    <a:pt x="3646655" y="0"/>
                  </a:lnTo>
                  <a:lnTo>
                    <a:pt x="3656105" y="0"/>
                  </a:lnTo>
                  <a:lnTo>
                    <a:pt x="3667070" y="0"/>
                  </a:lnTo>
                  <a:lnTo>
                    <a:pt x="3668130" y="0"/>
                  </a:lnTo>
                  <a:lnTo>
                    <a:pt x="3669786" y="0"/>
                  </a:lnTo>
                  <a:lnTo>
                    <a:pt x="3672576" y="0"/>
                  </a:lnTo>
                  <a:lnTo>
                    <a:pt x="3692189" y="0"/>
                  </a:lnTo>
                  <a:lnTo>
                    <a:pt x="3698195" y="0"/>
                  </a:lnTo>
                  <a:lnTo>
                    <a:pt x="3702641" y="0"/>
                  </a:lnTo>
                  <a:lnTo>
                    <a:pt x="3744863" y="0"/>
                  </a:lnTo>
                  <a:lnTo>
                    <a:pt x="3745285" y="0"/>
                  </a:lnTo>
                  <a:lnTo>
                    <a:pt x="3795894" y="0"/>
                  </a:lnTo>
                  <a:lnTo>
                    <a:pt x="3797555" y="0"/>
                  </a:lnTo>
                  <a:lnTo>
                    <a:pt x="3826591" y="0"/>
                  </a:lnTo>
                  <a:lnTo>
                    <a:pt x="3842355" y="0"/>
                  </a:lnTo>
                  <a:lnTo>
                    <a:pt x="3848992" y="0"/>
                  </a:lnTo>
                  <a:lnTo>
                    <a:pt x="3872632" y="0"/>
                  </a:lnTo>
                  <a:lnTo>
                    <a:pt x="3873054" y="0"/>
                  </a:lnTo>
                  <a:lnTo>
                    <a:pt x="3885075" y="0"/>
                  </a:lnTo>
                  <a:lnTo>
                    <a:pt x="3923663" y="0"/>
                  </a:lnTo>
                  <a:lnTo>
                    <a:pt x="3954360" y="0"/>
                  </a:lnTo>
                  <a:lnTo>
                    <a:pt x="3970124" y="0"/>
                  </a:lnTo>
                  <a:lnTo>
                    <a:pt x="3976761" y="0"/>
                  </a:lnTo>
                  <a:lnTo>
                    <a:pt x="4012844" y="0"/>
                  </a:lnTo>
                  <a:lnTo>
                    <a:pt x="4049593" y="0"/>
                  </a:lnTo>
                  <a:cubicBezTo>
                    <a:pt x="4169647" y="0"/>
                    <a:pt x="4169647" y="0"/>
                    <a:pt x="4169647" y="0"/>
                  </a:cubicBezTo>
                  <a:lnTo>
                    <a:pt x="4177362" y="0"/>
                  </a:lnTo>
                  <a:cubicBezTo>
                    <a:pt x="4297416" y="0"/>
                    <a:pt x="4297416" y="0"/>
                    <a:pt x="4297416" y="0"/>
                  </a:cubicBezTo>
                  <a:cubicBezTo>
                    <a:pt x="4327758" y="0"/>
                    <a:pt x="4364168" y="21251"/>
                    <a:pt x="4379339" y="47054"/>
                  </a:cubicBezTo>
                  <a:cubicBezTo>
                    <a:pt x="4591731" y="415146"/>
                    <a:pt x="4591731" y="415146"/>
                    <a:pt x="4591731" y="415146"/>
                  </a:cubicBezTo>
                  <a:cubicBezTo>
                    <a:pt x="4606902" y="440951"/>
                    <a:pt x="4606902" y="483452"/>
                    <a:pt x="4591731" y="509257"/>
                  </a:cubicBezTo>
                  <a:cubicBezTo>
                    <a:pt x="4379339" y="877348"/>
                    <a:pt x="4379339" y="877348"/>
                    <a:pt x="4379339" y="877348"/>
                  </a:cubicBezTo>
                  <a:cubicBezTo>
                    <a:pt x="4364168" y="903151"/>
                    <a:pt x="4327758" y="924402"/>
                    <a:pt x="4297416" y="924402"/>
                  </a:cubicBezTo>
                  <a:lnTo>
                    <a:pt x="4169647" y="924402"/>
                  </a:lnTo>
                  <a:lnTo>
                    <a:pt x="3976761" y="924402"/>
                  </a:lnTo>
                  <a:lnTo>
                    <a:pt x="3872632" y="924402"/>
                  </a:lnTo>
                  <a:lnTo>
                    <a:pt x="3848992" y="924402"/>
                  </a:lnTo>
                  <a:lnTo>
                    <a:pt x="3744863" y="924402"/>
                  </a:lnTo>
                  <a:lnTo>
                    <a:pt x="3702641" y="924402"/>
                  </a:lnTo>
                  <a:lnTo>
                    <a:pt x="3672576" y="924402"/>
                  </a:lnTo>
                  <a:lnTo>
                    <a:pt x="3656105" y="924402"/>
                  </a:lnTo>
                  <a:lnTo>
                    <a:pt x="3574872" y="924402"/>
                  </a:lnTo>
                  <a:lnTo>
                    <a:pt x="3551976" y="924402"/>
                  </a:lnTo>
                  <a:lnTo>
                    <a:pt x="3544807" y="924402"/>
                  </a:lnTo>
                  <a:lnTo>
                    <a:pt x="3528336" y="924402"/>
                  </a:lnTo>
                  <a:lnTo>
                    <a:pt x="3424207" y="924402"/>
                  </a:lnTo>
                  <a:lnTo>
                    <a:pt x="3381986" y="924402"/>
                  </a:lnTo>
                  <a:lnTo>
                    <a:pt x="3380494" y="924402"/>
                  </a:lnTo>
                  <a:lnTo>
                    <a:pt x="3351921" y="924402"/>
                  </a:lnTo>
                  <a:lnTo>
                    <a:pt x="3277857" y="924402"/>
                  </a:lnTo>
                  <a:lnTo>
                    <a:pt x="3254217" y="924402"/>
                  </a:lnTo>
                  <a:lnTo>
                    <a:pt x="3252725" y="924402"/>
                  </a:lnTo>
                  <a:lnTo>
                    <a:pt x="3247792" y="924402"/>
                  </a:lnTo>
                  <a:lnTo>
                    <a:pt x="3231321" y="924402"/>
                  </a:lnTo>
                  <a:lnTo>
                    <a:pt x="3224152" y="924402"/>
                  </a:lnTo>
                  <a:lnTo>
                    <a:pt x="3150088" y="924402"/>
                  </a:lnTo>
                  <a:lnTo>
                    <a:pt x="3120023" y="924402"/>
                  </a:lnTo>
                  <a:lnTo>
                    <a:pt x="3104883" y="924402"/>
                  </a:lnTo>
                  <a:lnTo>
                    <a:pt x="3103552" y="924402"/>
                  </a:lnTo>
                  <a:lnTo>
                    <a:pt x="3077801" y="924402"/>
                  </a:lnTo>
                  <a:lnTo>
                    <a:pt x="3061330" y="924402"/>
                  </a:lnTo>
                  <a:lnTo>
                    <a:pt x="3031265" y="924402"/>
                  </a:lnTo>
                  <a:lnTo>
                    <a:pt x="2977114" y="924402"/>
                  </a:lnTo>
                  <a:lnTo>
                    <a:pt x="2957200" y="924402"/>
                  </a:lnTo>
                  <a:lnTo>
                    <a:pt x="2955709" y="924402"/>
                  </a:lnTo>
                  <a:lnTo>
                    <a:pt x="2950032" y="924402"/>
                  </a:lnTo>
                  <a:lnTo>
                    <a:pt x="2933561" y="924402"/>
                  </a:lnTo>
                  <a:lnTo>
                    <a:pt x="2927136" y="924402"/>
                  </a:lnTo>
                  <a:lnTo>
                    <a:pt x="2903496" y="924402"/>
                  </a:lnTo>
                  <a:lnTo>
                    <a:pt x="2829431" y="924402"/>
                  </a:lnTo>
                  <a:lnTo>
                    <a:pt x="2827940" y="924402"/>
                  </a:lnTo>
                  <a:lnTo>
                    <a:pt x="2799367" y="924402"/>
                  </a:lnTo>
                  <a:lnTo>
                    <a:pt x="2785719" y="924402"/>
                  </a:lnTo>
                  <a:lnTo>
                    <a:pt x="2784228" y="924402"/>
                  </a:lnTo>
                  <a:lnTo>
                    <a:pt x="2757146" y="924402"/>
                  </a:lnTo>
                  <a:lnTo>
                    <a:pt x="2755654" y="924402"/>
                  </a:lnTo>
                  <a:lnTo>
                    <a:pt x="2680098" y="924402"/>
                  </a:lnTo>
                  <a:lnTo>
                    <a:pt x="2657950" y="924402"/>
                  </a:lnTo>
                  <a:lnTo>
                    <a:pt x="2656459" y="924402"/>
                  </a:lnTo>
                  <a:lnTo>
                    <a:pt x="2653017" y="924402"/>
                  </a:lnTo>
                  <a:lnTo>
                    <a:pt x="2636545" y="924402"/>
                  </a:lnTo>
                  <a:lnTo>
                    <a:pt x="2629377" y="924402"/>
                  </a:lnTo>
                  <a:lnTo>
                    <a:pt x="2627885" y="924402"/>
                  </a:lnTo>
                  <a:lnTo>
                    <a:pt x="2606481" y="924402"/>
                  </a:lnTo>
                  <a:lnTo>
                    <a:pt x="2552329" y="924402"/>
                  </a:lnTo>
                  <a:lnTo>
                    <a:pt x="2525248" y="924402"/>
                  </a:lnTo>
                  <a:lnTo>
                    <a:pt x="2510108" y="924402"/>
                  </a:lnTo>
                  <a:lnTo>
                    <a:pt x="2508776" y="924402"/>
                  </a:lnTo>
                  <a:lnTo>
                    <a:pt x="2480043" y="924402"/>
                  </a:lnTo>
                  <a:lnTo>
                    <a:pt x="2478712" y="924402"/>
                  </a:lnTo>
                  <a:lnTo>
                    <a:pt x="2463572" y="924402"/>
                  </a:lnTo>
                  <a:lnTo>
                    <a:pt x="2436490" y="924402"/>
                  </a:lnTo>
                  <a:lnTo>
                    <a:pt x="2382339" y="924402"/>
                  </a:lnTo>
                  <a:lnTo>
                    <a:pt x="2360934" y="924402"/>
                  </a:lnTo>
                  <a:lnTo>
                    <a:pt x="2359443" y="924402"/>
                  </a:lnTo>
                  <a:lnTo>
                    <a:pt x="2352274" y="924402"/>
                  </a:lnTo>
                  <a:lnTo>
                    <a:pt x="2335803" y="924402"/>
                  </a:lnTo>
                  <a:lnTo>
                    <a:pt x="2332360" y="924402"/>
                  </a:lnTo>
                  <a:lnTo>
                    <a:pt x="2332328" y="924402"/>
                  </a:lnTo>
                  <a:lnTo>
                    <a:pt x="2330869" y="924402"/>
                  </a:lnTo>
                  <a:lnTo>
                    <a:pt x="2308721" y="924402"/>
                  </a:lnTo>
                  <a:lnTo>
                    <a:pt x="2233165" y="924402"/>
                  </a:lnTo>
                  <a:lnTo>
                    <a:pt x="2231674" y="924402"/>
                  </a:lnTo>
                  <a:lnTo>
                    <a:pt x="2204591" y="924402"/>
                  </a:lnTo>
                  <a:lnTo>
                    <a:pt x="2204559" y="924402"/>
                  </a:lnTo>
                  <a:lnTo>
                    <a:pt x="2203100" y="924402"/>
                  </a:lnTo>
                  <a:lnTo>
                    <a:pt x="2189452" y="924402"/>
                  </a:lnTo>
                  <a:lnTo>
                    <a:pt x="2160879" y="924402"/>
                  </a:lnTo>
                  <a:lnTo>
                    <a:pt x="2159388" y="924402"/>
                  </a:lnTo>
                  <a:lnTo>
                    <a:pt x="2085323" y="924402"/>
                  </a:lnTo>
                  <a:lnTo>
                    <a:pt x="2077294" y="924402"/>
                  </a:lnTo>
                  <a:lnTo>
                    <a:pt x="2061683" y="924402"/>
                  </a:lnTo>
                  <a:lnTo>
                    <a:pt x="2055258" y="924402"/>
                  </a:lnTo>
                  <a:lnTo>
                    <a:pt x="2038787" y="924402"/>
                  </a:lnTo>
                  <a:lnTo>
                    <a:pt x="2033110" y="924402"/>
                  </a:lnTo>
                  <a:lnTo>
                    <a:pt x="2031619" y="924402"/>
                  </a:lnTo>
                  <a:lnTo>
                    <a:pt x="2011705" y="924402"/>
                  </a:lnTo>
                  <a:lnTo>
                    <a:pt x="1957554" y="924402"/>
                  </a:lnTo>
                  <a:lnTo>
                    <a:pt x="1949525" y="924402"/>
                  </a:lnTo>
                  <a:lnTo>
                    <a:pt x="1927489" y="924402"/>
                  </a:lnTo>
                  <a:lnTo>
                    <a:pt x="1911018" y="924402"/>
                  </a:lnTo>
                  <a:lnTo>
                    <a:pt x="1907543" y="924402"/>
                  </a:lnTo>
                  <a:lnTo>
                    <a:pt x="1885268" y="924402"/>
                  </a:lnTo>
                  <a:lnTo>
                    <a:pt x="1883936" y="924402"/>
                  </a:lnTo>
                  <a:lnTo>
                    <a:pt x="1868796" y="924402"/>
                  </a:lnTo>
                  <a:lnTo>
                    <a:pt x="1838732" y="924402"/>
                  </a:lnTo>
                  <a:lnTo>
                    <a:pt x="1779774" y="924402"/>
                  </a:lnTo>
                  <a:lnTo>
                    <a:pt x="1764668" y="924402"/>
                  </a:lnTo>
                  <a:lnTo>
                    <a:pt x="1757499" y="924402"/>
                  </a:lnTo>
                  <a:lnTo>
                    <a:pt x="1741027" y="924402"/>
                  </a:lnTo>
                  <a:lnTo>
                    <a:pt x="1737552" y="924402"/>
                  </a:lnTo>
                  <a:lnTo>
                    <a:pt x="1736094" y="924402"/>
                  </a:lnTo>
                  <a:lnTo>
                    <a:pt x="1734603" y="924402"/>
                  </a:lnTo>
                  <a:lnTo>
                    <a:pt x="1710963" y="924402"/>
                  </a:lnTo>
                  <a:lnTo>
                    <a:pt x="1707488" y="924402"/>
                  </a:lnTo>
                  <a:lnTo>
                    <a:pt x="1652509" y="924402"/>
                  </a:lnTo>
                  <a:lnTo>
                    <a:pt x="1636899" y="924402"/>
                  </a:lnTo>
                  <a:lnTo>
                    <a:pt x="1609783" y="924402"/>
                  </a:lnTo>
                  <a:lnTo>
                    <a:pt x="1608325" y="924402"/>
                  </a:lnTo>
                  <a:lnTo>
                    <a:pt x="1606834" y="924402"/>
                  </a:lnTo>
                  <a:lnTo>
                    <a:pt x="1579719" y="924402"/>
                  </a:lnTo>
                  <a:lnTo>
                    <a:pt x="1564612" y="924402"/>
                  </a:lnTo>
                  <a:lnTo>
                    <a:pt x="1524740" y="924402"/>
                  </a:lnTo>
                  <a:lnTo>
                    <a:pt x="1482518" y="924402"/>
                  </a:lnTo>
                  <a:lnTo>
                    <a:pt x="1460483" y="924402"/>
                  </a:lnTo>
                  <a:lnTo>
                    <a:pt x="1452454" y="924402"/>
                  </a:lnTo>
                  <a:lnTo>
                    <a:pt x="1444011" y="924402"/>
                  </a:lnTo>
                  <a:lnTo>
                    <a:pt x="1436843" y="924402"/>
                  </a:lnTo>
                  <a:lnTo>
                    <a:pt x="1413947" y="924402"/>
                  </a:lnTo>
                  <a:lnTo>
                    <a:pt x="1354749" y="924402"/>
                  </a:lnTo>
                  <a:lnTo>
                    <a:pt x="1332714" y="924402"/>
                  </a:lnTo>
                  <a:lnTo>
                    <a:pt x="1324685" y="924402"/>
                  </a:lnTo>
                  <a:lnTo>
                    <a:pt x="1316242" y="924402"/>
                  </a:lnTo>
                  <a:lnTo>
                    <a:pt x="1312767" y="924402"/>
                  </a:lnTo>
                  <a:lnTo>
                    <a:pt x="1286178" y="924402"/>
                  </a:lnTo>
                  <a:lnTo>
                    <a:pt x="1282703" y="924402"/>
                  </a:lnTo>
                  <a:lnTo>
                    <a:pt x="1243956" y="924402"/>
                  </a:lnTo>
                  <a:lnTo>
                    <a:pt x="1184998" y="924402"/>
                  </a:lnTo>
                  <a:lnTo>
                    <a:pt x="1154934" y="924402"/>
                  </a:lnTo>
                  <a:lnTo>
                    <a:pt x="1139828" y="924402"/>
                  </a:lnTo>
                  <a:lnTo>
                    <a:pt x="1116187" y="924402"/>
                  </a:lnTo>
                  <a:lnTo>
                    <a:pt x="1112712" y="924402"/>
                  </a:lnTo>
                  <a:lnTo>
                    <a:pt x="1057734" y="924402"/>
                  </a:lnTo>
                  <a:lnTo>
                    <a:pt x="1027669" y="924402"/>
                  </a:lnTo>
                  <a:lnTo>
                    <a:pt x="1012059" y="924402"/>
                  </a:lnTo>
                  <a:lnTo>
                    <a:pt x="984943" y="924402"/>
                  </a:lnTo>
                  <a:lnTo>
                    <a:pt x="929965" y="924402"/>
                  </a:lnTo>
                  <a:lnTo>
                    <a:pt x="899900" y="924402"/>
                  </a:lnTo>
                  <a:lnTo>
                    <a:pt x="857678" y="924402"/>
                  </a:lnTo>
                  <a:lnTo>
                    <a:pt x="819171" y="924402"/>
                  </a:lnTo>
                  <a:lnTo>
                    <a:pt x="729909" y="924402"/>
                  </a:lnTo>
                  <a:lnTo>
                    <a:pt x="691402" y="924402"/>
                  </a:lnTo>
                  <a:lnTo>
                    <a:pt x="687927" y="924402"/>
                  </a:lnTo>
                  <a:lnTo>
                    <a:pt x="560158" y="924402"/>
                  </a:lnTo>
                  <a:lnTo>
                    <a:pt x="432894" y="924402"/>
                  </a:lnTo>
                  <a:lnTo>
                    <a:pt x="305125" y="924402"/>
                  </a:lnTo>
                  <a:cubicBezTo>
                    <a:pt x="275541" y="924402"/>
                    <a:pt x="238373" y="903151"/>
                    <a:pt x="223202" y="877348"/>
                  </a:cubicBezTo>
                  <a:cubicBezTo>
                    <a:pt x="10809" y="509257"/>
                    <a:pt x="10809" y="509257"/>
                    <a:pt x="10809" y="509257"/>
                  </a:cubicBezTo>
                  <a:cubicBezTo>
                    <a:pt x="-3603" y="483452"/>
                    <a:pt x="-3603" y="440951"/>
                    <a:pt x="10809" y="415146"/>
                  </a:cubicBezTo>
                  <a:cubicBezTo>
                    <a:pt x="223202" y="47054"/>
                    <a:pt x="223202" y="47054"/>
                    <a:pt x="223202" y="47054"/>
                  </a:cubicBezTo>
                  <a:cubicBezTo>
                    <a:pt x="238373" y="21251"/>
                    <a:pt x="275541" y="0"/>
                    <a:pt x="305125" y="0"/>
                  </a:cubicBezTo>
                  <a:close/>
                </a:path>
              </a:pathLst>
            </a:custGeom>
            <a:solidFill>
              <a:srgbClr val="CA032E"/>
            </a:solidFill>
            <a:ln w="19050">
              <a:gradFill flip="none" rotWithShape="1">
                <a:gsLst>
                  <a:gs pos="0">
                    <a:schemeClr val="bg1">
                      <a:lumMod val="75000"/>
                    </a:schemeClr>
                  </a:gs>
                  <a:gs pos="100000">
                    <a:schemeClr val="bg1"/>
                  </a:gs>
                </a:gsLst>
                <a:lin ang="2700000" scaled="1"/>
                <a:tileRect/>
              </a:gradFill>
            </a:ln>
            <a:effectLst>
              <a:innerShdw blurRad="63500" dist="50800" dir="13500000">
                <a:prstClr val="black">
                  <a:alpha val="50000"/>
                </a:prstClr>
              </a:innerShdw>
            </a:effectLst>
          </p:spPr>
          <p:txBody>
            <a:bodyPr vert="horz" wrap="square" lIns="91440" tIns="45720" rIns="91440" bIns="45720" numCol="1" anchor="t" anchorCtr="0" compatLnSpc="1">
              <a:noAutofit/>
            </a:bodyPr>
            <a:lstStyle/>
            <a:p>
              <a:endParaRPr lang="zh-CN" altLang="en-US" dirty="0">
                <a:solidFill>
                  <a:srgbClr val="CA032E"/>
                </a:solidFill>
                <a:latin typeface="微软雅黑" panose="020B0503020204020204" pitchFamily="34" charset="-122"/>
              </a:endParaRPr>
            </a:p>
          </p:txBody>
        </p:sp>
      </p:grpSp>
      <p:sp>
        <p:nvSpPr>
          <p:cNvPr id="60" name="TextBox 59"/>
          <p:cNvSpPr txBox="1"/>
          <p:nvPr/>
        </p:nvSpPr>
        <p:spPr>
          <a:xfrm>
            <a:off x="3795613" y="2972229"/>
            <a:ext cx="6724919" cy="830997"/>
          </a:xfrm>
          <a:prstGeom prst="rect">
            <a:avLst/>
          </a:prstGeom>
          <a:noFill/>
        </p:spPr>
        <p:txBody>
          <a:bodyPr wrap="none" rtlCol="0">
            <a:spAutoFit/>
          </a:bodyPr>
          <a:lstStyle/>
          <a:p>
            <a:pPr algn="ctr"/>
            <a:r>
              <a:rPr lang="zh-CN" altLang="en-US" sz="4800" b="1" spc="300" dirty="0" smtClean="0">
                <a:solidFill>
                  <a:schemeClr val="bg1"/>
                </a:solidFill>
                <a:latin typeface="微软雅黑" panose="020B0503020204020204" pitchFamily="34" charset="-122"/>
                <a:ea typeface="微软雅黑" panose="020B0503020204020204" pitchFamily="34" charset="-122"/>
              </a:rPr>
              <a:t>中小学正高级教师条件</a:t>
            </a:r>
            <a:endParaRPr lang="zh-CN" altLang="en-US" sz="4800" b="1" spc="300" dirty="0">
              <a:solidFill>
                <a:schemeClr val="bg1"/>
              </a:solidFill>
              <a:latin typeface="微软雅黑" panose="020B0503020204020204" pitchFamily="34" charset="-122"/>
              <a:ea typeface="微软雅黑" panose="020B0503020204020204" pitchFamily="34" charset="-122"/>
            </a:endParaRPr>
          </a:p>
        </p:txBody>
      </p:sp>
      <p:grpSp>
        <p:nvGrpSpPr>
          <p:cNvPr id="61" name="组合 60"/>
          <p:cNvGrpSpPr/>
          <p:nvPr/>
        </p:nvGrpSpPr>
        <p:grpSpPr>
          <a:xfrm>
            <a:off x="1425718" y="2211133"/>
            <a:ext cx="2485883" cy="2471218"/>
            <a:chOff x="1821711" y="568841"/>
            <a:chExt cx="1769509" cy="1759073"/>
          </a:xfrm>
        </p:grpSpPr>
        <p:grpSp>
          <p:nvGrpSpPr>
            <p:cNvPr id="62" name="组合 79"/>
            <p:cNvGrpSpPr/>
            <p:nvPr/>
          </p:nvGrpSpPr>
          <p:grpSpPr bwMode="auto">
            <a:xfrm>
              <a:off x="1835696" y="568841"/>
              <a:ext cx="1755524" cy="1759073"/>
              <a:chOff x="6379729" y="2488774"/>
              <a:chExt cx="2513016" cy="2513016"/>
            </a:xfrm>
          </p:grpSpPr>
          <p:sp>
            <p:nvSpPr>
              <p:cNvPr id="64"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50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65"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63" name="椭圆 80"/>
            <p:cNvSpPr/>
            <p:nvPr/>
          </p:nvSpPr>
          <p:spPr bwMode="auto">
            <a:xfrm>
              <a:off x="1821711" y="817303"/>
              <a:ext cx="1712670" cy="1271202"/>
            </a:xfrm>
            <a:prstGeom prst="ellipse">
              <a:avLst/>
            </a:prstGeom>
            <a:solidFill>
              <a:srgbClr val="CA032E"/>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zh-CN" altLang="en-US" sz="4000" b="1" kern="0" dirty="0" smtClean="0">
                  <a:solidFill>
                    <a:srgbClr val="FFFFFF"/>
                  </a:solidFill>
                  <a:latin typeface="微软雅黑" panose="020B0503020204020204" pitchFamily="34" charset="-122"/>
                  <a:ea typeface="微软雅黑" panose="020B0503020204020204" pitchFamily="34" charset="-122"/>
                </a:rPr>
                <a:t>三</a:t>
              </a:r>
              <a:endParaRPr lang="zh-CN" altLang="en-US" sz="4000" b="1" kern="0" dirty="0">
                <a:solidFill>
                  <a:srgbClr val="FFFFFF"/>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250" fill="hold"/>
                                            <p:tgtEl>
                                              <p:spTgt spid="14"/>
                                            </p:tgtEl>
                                            <p:attrNameLst>
                                              <p:attrName>ppt_w</p:attrName>
                                            </p:attrNameLst>
                                          </p:cBhvr>
                                          <p:tavLst>
                                            <p:tav tm="0">
                                              <p:val>
                                                <p:fltVal val="0"/>
                                              </p:val>
                                            </p:tav>
                                            <p:tav tm="100000">
                                              <p:val>
                                                <p:strVal val="#ppt_w"/>
                                              </p:val>
                                            </p:tav>
                                          </p:tavLst>
                                        </p:anim>
                                        <p:anim calcmode="lin" valueType="num">
                                          <p:cBhvr>
                                            <p:cTn id="8" dur="1250" fill="hold"/>
                                            <p:tgtEl>
                                              <p:spTgt spid="14"/>
                                            </p:tgtEl>
                                            <p:attrNameLst>
                                              <p:attrName>ppt_h</p:attrName>
                                            </p:attrNameLst>
                                          </p:cBhvr>
                                          <p:tavLst>
                                            <p:tav tm="0">
                                              <p:val>
                                                <p:fltVal val="0"/>
                                              </p:val>
                                            </p:tav>
                                            <p:tav tm="100000">
                                              <p:val>
                                                <p:strVal val="#ppt_h"/>
                                              </p:val>
                                            </p:tav>
                                          </p:tavLst>
                                        </p:anim>
                                        <p:animEffect transition="in" filter="fade">
                                          <p:cBhvr>
                                            <p:cTn id="9" dur="1250"/>
                                            <p:tgtEl>
                                              <p:spTgt spid="14"/>
                                            </p:tgtEl>
                                          </p:cBhvr>
                                        </p:animEffect>
                                      </p:childTnLst>
                                    </p:cTn>
                                  </p:par>
                                  <p:par>
                                    <p:cTn id="10" presetID="53" presetClass="entr" presetSubtype="16" fill="hold"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1250" fill="hold"/>
                                            <p:tgtEl>
                                              <p:spTgt spid="13"/>
                                            </p:tgtEl>
                                            <p:attrNameLst>
                                              <p:attrName>ppt_w</p:attrName>
                                            </p:attrNameLst>
                                          </p:cBhvr>
                                          <p:tavLst>
                                            <p:tav tm="0">
                                              <p:val>
                                                <p:fltVal val="0"/>
                                              </p:val>
                                            </p:tav>
                                            <p:tav tm="100000">
                                              <p:val>
                                                <p:strVal val="#ppt_w"/>
                                              </p:val>
                                            </p:tav>
                                          </p:tavLst>
                                        </p:anim>
                                        <p:anim calcmode="lin" valueType="num">
                                          <p:cBhvr>
                                            <p:cTn id="13" dur="1250" fill="hold"/>
                                            <p:tgtEl>
                                              <p:spTgt spid="13"/>
                                            </p:tgtEl>
                                            <p:attrNameLst>
                                              <p:attrName>ppt_h</p:attrName>
                                            </p:attrNameLst>
                                          </p:cBhvr>
                                          <p:tavLst>
                                            <p:tav tm="0">
                                              <p:val>
                                                <p:fltVal val="0"/>
                                              </p:val>
                                            </p:tav>
                                            <p:tav tm="100000">
                                              <p:val>
                                                <p:strVal val="#ppt_h"/>
                                              </p:val>
                                            </p:tav>
                                          </p:tavLst>
                                        </p:anim>
                                        <p:animEffect transition="in" filter="fade">
                                          <p:cBhvr>
                                            <p:cTn id="14" dur="1250"/>
                                            <p:tgtEl>
                                              <p:spTgt spid="13"/>
                                            </p:tgtEl>
                                          </p:cBhvr>
                                        </p:animEffect>
                                      </p:childTnLst>
                                    </p:cTn>
                                  </p:par>
                                </p:childTnLst>
                              </p:cTn>
                            </p:par>
                            <p:par>
                              <p:cTn id="15" fill="hold">
                                <p:stCondLst>
                                  <p:cond delay="1500"/>
                                </p:stCondLst>
                                <p:childTnLst>
                                  <p:par>
                                    <p:cTn id="16" presetID="2" presetClass="entr" presetSubtype="9" fill="hold" nodeType="afterEffect" p14:presetBounceEnd="60000">
                                      <p:stCondLst>
                                        <p:cond delay="0"/>
                                      </p:stCondLst>
                                      <p:childTnLst>
                                        <p:set>
                                          <p:cBhvr>
                                            <p:cTn id="17" dur="1" fill="hold">
                                              <p:stCondLst>
                                                <p:cond delay="0"/>
                                              </p:stCondLst>
                                            </p:cTn>
                                            <p:tgtEl>
                                              <p:spTgt spid="61"/>
                                            </p:tgtEl>
                                            <p:attrNameLst>
                                              <p:attrName>style.visibility</p:attrName>
                                            </p:attrNameLst>
                                          </p:cBhvr>
                                          <p:to>
                                            <p:strVal val="visible"/>
                                          </p:to>
                                        </p:set>
                                        <p:anim calcmode="lin" valueType="num" p14:bounceEnd="60000">
                                          <p:cBhvr additive="base">
                                            <p:cTn id="18" dur="1000" fill="hold"/>
                                            <p:tgtEl>
                                              <p:spTgt spid="61"/>
                                            </p:tgtEl>
                                            <p:attrNameLst>
                                              <p:attrName>ppt_x</p:attrName>
                                            </p:attrNameLst>
                                          </p:cBhvr>
                                          <p:tavLst>
                                            <p:tav tm="0">
                                              <p:val>
                                                <p:strVal val="0-#ppt_w/2"/>
                                              </p:val>
                                            </p:tav>
                                            <p:tav tm="100000">
                                              <p:val>
                                                <p:strVal val="#ppt_x"/>
                                              </p:val>
                                            </p:tav>
                                          </p:tavLst>
                                        </p:anim>
                                        <p:anim calcmode="lin" valueType="num" p14:bounceEnd="60000">
                                          <p:cBhvr additive="base">
                                            <p:cTn id="19" dur="1000" fill="hold"/>
                                            <p:tgtEl>
                                              <p:spTgt spid="61"/>
                                            </p:tgtEl>
                                            <p:attrNameLst>
                                              <p:attrName>ppt_y</p:attrName>
                                            </p:attrNameLst>
                                          </p:cBhvr>
                                          <p:tavLst>
                                            <p:tav tm="0">
                                              <p:val>
                                                <p:strVal val="0-#ppt_h/2"/>
                                              </p:val>
                                            </p:tav>
                                            <p:tav tm="100000">
                                              <p:val>
                                                <p:strVal val="#ppt_y"/>
                                              </p:val>
                                            </p:tav>
                                          </p:tavLst>
                                        </p:anim>
                                      </p:childTnLst>
                                    </p:cTn>
                                  </p:par>
                                  <p:par>
                                    <p:cTn id="20" presetID="22" presetClass="entr" presetSubtype="8" fill="hold" nodeType="withEffect">
                                      <p:stCondLst>
                                        <p:cond delay="350"/>
                                      </p:stCondLst>
                                      <p:childTnLst>
                                        <p:set>
                                          <p:cBhvr>
                                            <p:cTn id="21" dur="1" fill="hold">
                                              <p:stCondLst>
                                                <p:cond delay="0"/>
                                              </p:stCondLst>
                                            </p:cTn>
                                            <p:tgtEl>
                                              <p:spTgt spid="57"/>
                                            </p:tgtEl>
                                            <p:attrNameLst>
                                              <p:attrName>style.visibility</p:attrName>
                                            </p:attrNameLst>
                                          </p:cBhvr>
                                          <p:to>
                                            <p:strVal val="visible"/>
                                          </p:to>
                                        </p:set>
                                        <p:animEffect transition="in" filter="wipe(left)">
                                          <p:cBhvr>
                                            <p:cTn id="22" dur="750"/>
                                            <p:tgtEl>
                                              <p:spTgt spid="57"/>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fade">
                                          <p:cBhvr>
                                            <p:cTn id="26" dur="1000"/>
                                            <p:tgtEl>
                                              <p:spTgt spid="60"/>
                                            </p:tgtEl>
                                          </p:cBhvr>
                                        </p:animEffect>
                                        <p:anim calcmode="lin" valueType="num">
                                          <p:cBhvr>
                                            <p:cTn id="27" dur="1000" fill="hold"/>
                                            <p:tgtEl>
                                              <p:spTgt spid="60"/>
                                            </p:tgtEl>
                                            <p:attrNameLst>
                                              <p:attrName>ppt_x</p:attrName>
                                            </p:attrNameLst>
                                          </p:cBhvr>
                                          <p:tavLst>
                                            <p:tav tm="0">
                                              <p:val>
                                                <p:strVal val="#ppt_x"/>
                                              </p:val>
                                            </p:tav>
                                            <p:tav tm="100000">
                                              <p:val>
                                                <p:strVal val="#ppt_x"/>
                                              </p:val>
                                            </p:tav>
                                          </p:tavLst>
                                        </p:anim>
                                        <p:anim calcmode="lin" valueType="num">
                                          <p:cBhvr>
                                            <p:cTn id="28"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250" fill="hold"/>
                                            <p:tgtEl>
                                              <p:spTgt spid="14"/>
                                            </p:tgtEl>
                                            <p:attrNameLst>
                                              <p:attrName>ppt_w</p:attrName>
                                            </p:attrNameLst>
                                          </p:cBhvr>
                                          <p:tavLst>
                                            <p:tav tm="0">
                                              <p:val>
                                                <p:fltVal val="0"/>
                                              </p:val>
                                            </p:tav>
                                            <p:tav tm="100000">
                                              <p:val>
                                                <p:strVal val="#ppt_w"/>
                                              </p:val>
                                            </p:tav>
                                          </p:tavLst>
                                        </p:anim>
                                        <p:anim calcmode="lin" valueType="num">
                                          <p:cBhvr>
                                            <p:cTn id="8" dur="1250" fill="hold"/>
                                            <p:tgtEl>
                                              <p:spTgt spid="14"/>
                                            </p:tgtEl>
                                            <p:attrNameLst>
                                              <p:attrName>ppt_h</p:attrName>
                                            </p:attrNameLst>
                                          </p:cBhvr>
                                          <p:tavLst>
                                            <p:tav tm="0">
                                              <p:val>
                                                <p:fltVal val="0"/>
                                              </p:val>
                                            </p:tav>
                                            <p:tav tm="100000">
                                              <p:val>
                                                <p:strVal val="#ppt_h"/>
                                              </p:val>
                                            </p:tav>
                                          </p:tavLst>
                                        </p:anim>
                                        <p:animEffect transition="in" filter="fade">
                                          <p:cBhvr>
                                            <p:cTn id="9" dur="1250"/>
                                            <p:tgtEl>
                                              <p:spTgt spid="14"/>
                                            </p:tgtEl>
                                          </p:cBhvr>
                                        </p:animEffect>
                                      </p:childTnLst>
                                    </p:cTn>
                                  </p:par>
                                  <p:par>
                                    <p:cTn id="10" presetID="53" presetClass="entr" presetSubtype="16" fill="hold"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1250" fill="hold"/>
                                            <p:tgtEl>
                                              <p:spTgt spid="13"/>
                                            </p:tgtEl>
                                            <p:attrNameLst>
                                              <p:attrName>ppt_w</p:attrName>
                                            </p:attrNameLst>
                                          </p:cBhvr>
                                          <p:tavLst>
                                            <p:tav tm="0">
                                              <p:val>
                                                <p:fltVal val="0"/>
                                              </p:val>
                                            </p:tav>
                                            <p:tav tm="100000">
                                              <p:val>
                                                <p:strVal val="#ppt_w"/>
                                              </p:val>
                                            </p:tav>
                                          </p:tavLst>
                                        </p:anim>
                                        <p:anim calcmode="lin" valueType="num">
                                          <p:cBhvr>
                                            <p:cTn id="13" dur="1250" fill="hold"/>
                                            <p:tgtEl>
                                              <p:spTgt spid="13"/>
                                            </p:tgtEl>
                                            <p:attrNameLst>
                                              <p:attrName>ppt_h</p:attrName>
                                            </p:attrNameLst>
                                          </p:cBhvr>
                                          <p:tavLst>
                                            <p:tav tm="0">
                                              <p:val>
                                                <p:fltVal val="0"/>
                                              </p:val>
                                            </p:tav>
                                            <p:tav tm="100000">
                                              <p:val>
                                                <p:strVal val="#ppt_h"/>
                                              </p:val>
                                            </p:tav>
                                          </p:tavLst>
                                        </p:anim>
                                        <p:animEffect transition="in" filter="fade">
                                          <p:cBhvr>
                                            <p:cTn id="14" dur="1250"/>
                                            <p:tgtEl>
                                              <p:spTgt spid="13"/>
                                            </p:tgtEl>
                                          </p:cBhvr>
                                        </p:animEffect>
                                      </p:childTnLst>
                                    </p:cTn>
                                  </p:par>
                                </p:childTnLst>
                              </p:cTn>
                            </p:par>
                            <p:par>
                              <p:cTn id="15" fill="hold">
                                <p:stCondLst>
                                  <p:cond delay="1500"/>
                                </p:stCondLst>
                                <p:childTnLst>
                                  <p:par>
                                    <p:cTn id="16" presetID="2" presetClass="entr" presetSubtype="9" fill="hold" nodeType="afterEffect">
                                      <p:stCondLst>
                                        <p:cond delay="0"/>
                                      </p:stCondLst>
                                      <p:childTnLst>
                                        <p:set>
                                          <p:cBhvr>
                                            <p:cTn id="17" dur="1" fill="hold">
                                              <p:stCondLst>
                                                <p:cond delay="0"/>
                                              </p:stCondLst>
                                            </p:cTn>
                                            <p:tgtEl>
                                              <p:spTgt spid="61"/>
                                            </p:tgtEl>
                                            <p:attrNameLst>
                                              <p:attrName>style.visibility</p:attrName>
                                            </p:attrNameLst>
                                          </p:cBhvr>
                                          <p:to>
                                            <p:strVal val="visible"/>
                                          </p:to>
                                        </p:set>
                                        <p:anim calcmode="lin" valueType="num">
                                          <p:cBhvr additive="base">
                                            <p:cTn id="18" dur="1000" fill="hold"/>
                                            <p:tgtEl>
                                              <p:spTgt spid="61"/>
                                            </p:tgtEl>
                                            <p:attrNameLst>
                                              <p:attrName>ppt_x</p:attrName>
                                            </p:attrNameLst>
                                          </p:cBhvr>
                                          <p:tavLst>
                                            <p:tav tm="0">
                                              <p:val>
                                                <p:strVal val="0-#ppt_w/2"/>
                                              </p:val>
                                            </p:tav>
                                            <p:tav tm="100000">
                                              <p:val>
                                                <p:strVal val="#ppt_x"/>
                                              </p:val>
                                            </p:tav>
                                          </p:tavLst>
                                        </p:anim>
                                        <p:anim calcmode="lin" valueType="num">
                                          <p:cBhvr additive="base">
                                            <p:cTn id="19" dur="1000" fill="hold"/>
                                            <p:tgtEl>
                                              <p:spTgt spid="61"/>
                                            </p:tgtEl>
                                            <p:attrNameLst>
                                              <p:attrName>ppt_y</p:attrName>
                                            </p:attrNameLst>
                                          </p:cBhvr>
                                          <p:tavLst>
                                            <p:tav tm="0">
                                              <p:val>
                                                <p:strVal val="0-#ppt_h/2"/>
                                              </p:val>
                                            </p:tav>
                                            <p:tav tm="100000">
                                              <p:val>
                                                <p:strVal val="#ppt_y"/>
                                              </p:val>
                                            </p:tav>
                                          </p:tavLst>
                                        </p:anim>
                                      </p:childTnLst>
                                    </p:cTn>
                                  </p:par>
                                  <p:par>
                                    <p:cTn id="20" presetID="22" presetClass="entr" presetSubtype="8" fill="hold" nodeType="withEffect">
                                      <p:stCondLst>
                                        <p:cond delay="350"/>
                                      </p:stCondLst>
                                      <p:childTnLst>
                                        <p:set>
                                          <p:cBhvr>
                                            <p:cTn id="21" dur="1" fill="hold">
                                              <p:stCondLst>
                                                <p:cond delay="0"/>
                                              </p:stCondLst>
                                            </p:cTn>
                                            <p:tgtEl>
                                              <p:spTgt spid="57"/>
                                            </p:tgtEl>
                                            <p:attrNameLst>
                                              <p:attrName>style.visibility</p:attrName>
                                            </p:attrNameLst>
                                          </p:cBhvr>
                                          <p:to>
                                            <p:strVal val="visible"/>
                                          </p:to>
                                        </p:set>
                                        <p:animEffect transition="in" filter="wipe(left)">
                                          <p:cBhvr>
                                            <p:cTn id="22" dur="750"/>
                                            <p:tgtEl>
                                              <p:spTgt spid="57"/>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fade">
                                          <p:cBhvr>
                                            <p:cTn id="26" dur="1000"/>
                                            <p:tgtEl>
                                              <p:spTgt spid="60"/>
                                            </p:tgtEl>
                                          </p:cBhvr>
                                        </p:animEffect>
                                        <p:anim calcmode="lin" valueType="num">
                                          <p:cBhvr>
                                            <p:cTn id="27" dur="1000" fill="hold"/>
                                            <p:tgtEl>
                                              <p:spTgt spid="60"/>
                                            </p:tgtEl>
                                            <p:attrNameLst>
                                              <p:attrName>ppt_x</p:attrName>
                                            </p:attrNameLst>
                                          </p:cBhvr>
                                          <p:tavLst>
                                            <p:tav tm="0">
                                              <p:val>
                                                <p:strVal val="#ppt_x"/>
                                              </p:val>
                                            </p:tav>
                                            <p:tav tm="100000">
                                              <p:val>
                                                <p:strVal val="#ppt_x"/>
                                              </p:val>
                                            </p:tav>
                                          </p:tavLst>
                                        </p:anim>
                                        <p:anim calcmode="lin" valueType="num">
                                          <p:cBhvr>
                                            <p:cTn id="28"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33239" y="0"/>
            <a:ext cx="12150313" cy="6859588"/>
          </a:xfrm>
          <a:prstGeom prst="rect">
            <a:avLst/>
          </a:prstGeom>
        </p:spPr>
      </p:pic>
      <p:graphicFrame>
        <p:nvGraphicFramePr>
          <p:cNvPr id="13" name="表格 12"/>
          <p:cNvGraphicFramePr>
            <a:graphicFrameLocks noGrp="1"/>
          </p:cNvGraphicFramePr>
          <p:nvPr/>
        </p:nvGraphicFramePr>
        <p:xfrm>
          <a:off x="239319" y="1413104"/>
          <a:ext cx="11279581" cy="5381396"/>
        </p:xfrm>
        <a:graphic>
          <a:graphicData uri="http://schemas.openxmlformats.org/drawingml/2006/table">
            <a:tbl>
              <a:tblPr firstRow="1" bandRow="1">
                <a:tableStyleId>{21E4AEA4-8DFA-4A89-87EB-49C32662AFE0}</a:tableStyleId>
              </a:tblPr>
              <a:tblGrid>
                <a:gridCol w="1036796"/>
                <a:gridCol w="1225304"/>
                <a:gridCol w="9017481"/>
              </a:tblGrid>
              <a:tr h="474003">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申报资格</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申报类型</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tcPr>
                </a:tc>
                <a:tc>
                  <a:txBody>
                    <a:bodyPr/>
                    <a:lstStyle/>
                    <a:p>
                      <a:pPr algn="ctr">
                        <a:lnSpc>
                          <a:spcPct val="110000"/>
                        </a:lnSpc>
                        <a:spcAft>
                          <a:spcPts val="0"/>
                        </a:spcAft>
                      </a:pPr>
                      <a:r>
                        <a:rPr lang="zh-CN" sz="1600" kern="100" dirty="0" smtClean="0">
                          <a:effectLst>
                            <a:outerShdw blurRad="38100" dist="38100" dir="2700000" algn="tl">
                              <a:srgbClr val="000000">
                                <a:alpha val="43137"/>
                              </a:srgbClr>
                            </a:outerShdw>
                          </a:effectLst>
                        </a:rPr>
                        <a:t>申</a:t>
                      </a:r>
                      <a:r>
                        <a:rPr lang="en-US" altLang="zh-CN" sz="1600" kern="100" dirty="0" smtClean="0">
                          <a:effectLst>
                            <a:outerShdw blurRad="38100" dist="38100" dir="2700000" algn="tl">
                              <a:srgbClr val="000000">
                                <a:alpha val="43137"/>
                              </a:srgbClr>
                            </a:outerShdw>
                          </a:effectLst>
                        </a:rPr>
                        <a:t>   </a:t>
                      </a:r>
                      <a:r>
                        <a:rPr lang="zh-CN" sz="1600" kern="100" dirty="0" smtClean="0">
                          <a:effectLst>
                            <a:outerShdw blurRad="38100" dist="38100" dir="2700000" algn="tl">
                              <a:srgbClr val="000000">
                                <a:alpha val="43137"/>
                              </a:srgbClr>
                            </a:outerShdw>
                          </a:effectLst>
                        </a:rPr>
                        <a:t>报</a:t>
                      </a:r>
                      <a:r>
                        <a:rPr lang="en-US" altLang="zh-CN" sz="1600" kern="100" dirty="0" smtClean="0">
                          <a:effectLst>
                            <a:outerShdw blurRad="38100" dist="38100" dir="2700000" algn="tl">
                              <a:srgbClr val="000000">
                                <a:alpha val="43137"/>
                              </a:srgbClr>
                            </a:outerShdw>
                          </a:effectLst>
                        </a:rPr>
                        <a:t>   </a:t>
                      </a:r>
                      <a:r>
                        <a:rPr lang="zh-CN" sz="1600" kern="100" dirty="0" smtClean="0">
                          <a:effectLst>
                            <a:outerShdw blurRad="38100" dist="38100" dir="2700000" algn="tl">
                              <a:srgbClr val="000000">
                                <a:alpha val="43137"/>
                              </a:srgbClr>
                            </a:outerShdw>
                          </a:effectLst>
                        </a:rPr>
                        <a:t>条</a:t>
                      </a:r>
                      <a:r>
                        <a:rPr lang="en-US" altLang="zh-CN" sz="1600" kern="100" dirty="0" smtClean="0">
                          <a:effectLst>
                            <a:outerShdw blurRad="38100" dist="38100" dir="2700000" algn="tl">
                              <a:srgbClr val="000000">
                                <a:alpha val="43137"/>
                              </a:srgbClr>
                            </a:outerShdw>
                          </a:effectLst>
                        </a:rPr>
                        <a:t>  </a:t>
                      </a:r>
                      <a:r>
                        <a:rPr lang="zh-CN" sz="1600" kern="100" dirty="0" smtClean="0">
                          <a:effectLst>
                            <a:outerShdw blurRad="38100" dist="38100" dir="2700000" algn="tl">
                              <a:srgbClr val="000000">
                                <a:alpha val="43137"/>
                              </a:srgbClr>
                            </a:outerShdw>
                          </a:effectLst>
                        </a:rPr>
                        <a:t>件</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tc>
              </a:tr>
              <a:tr h="1110093">
                <a:tc rowSpan="4">
                  <a:txBody>
                    <a:bodyPr/>
                    <a:lstStyle/>
                    <a:p>
                      <a:pPr algn="ctr">
                        <a:lnSpc>
                          <a:spcPct val="110000"/>
                        </a:lnSpc>
                        <a:spcAft>
                          <a:spcPts val="0"/>
                        </a:spcAft>
                      </a:pPr>
                      <a:r>
                        <a:rPr lang="zh-CN" altLang="en-US" sz="2100" kern="100" dirty="0" smtClean="0">
                          <a:effectLst/>
                        </a:rPr>
                        <a:t>正高级教师</a:t>
                      </a:r>
                      <a:endParaRPr lang="zh-CN" sz="2100" b="1" kern="100" dirty="0">
                        <a:solidFill>
                          <a:srgbClr val="C00000"/>
                        </a:solidFill>
                        <a:effectLst/>
                        <a:latin typeface="微软雅黑" panose="020B0503020204020204" pitchFamily="34" charset="-122"/>
                        <a:ea typeface="微软雅黑" panose="020B0503020204020204" pitchFamily="34" charset="-122"/>
                        <a:cs typeface="+mn-cs"/>
                      </a:endParaRPr>
                    </a:p>
                  </a:txBody>
                  <a:tcPr marL="91428" marR="91428" marT="0" marB="0" anchor="ctr">
                    <a:lnR w="12700" cap="flat" cmpd="sng" algn="ctr">
                      <a:solidFill>
                        <a:srgbClr val="F3960D"/>
                      </a:solidFill>
                      <a:prstDash val="solid"/>
                      <a:round/>
                      <a:headEnd type="none" w="med" len="med"/>
                      <a:tailEnd type="none" w="med" len="med"/>
                    </a:lnR>
                  </a:tcPr>
                </a:tc>
                <a:tc rowSpan="4">
                  <a:txBody>
                    <a:bodyPr/>
                    <a:lstStyle/>
                    <a:p>
                      <a:pPr algn="ctr">
                        <a:lnSpc>
                          <a:spcPct val="110000"/>
                        </a:lnSpc>
                        <a:spcAft>
                          <a:spcPts val="0"/>
                        </a:spcAft>
                      </a:pPr>
                      <a:r>
                        <a:rPr lang="zh-CN" altLang="en-US" sz="1600" kern="100" dirty="0" smtClean="0">
                          <a:effectLst/>
                        </a:rPr>
                        <a:t>不做区分</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algn="l">
                        <a:lnSpc>
                          <a:spcPts val="1500"/>
                        </a:lnSpc>
                        <a:spcAft>
                          <a:spcPts val="0"/>
                        </a:spcAft>
                      </a:pPr>
                      <a:r>
                        <a:rPr lang="zh-CN" altLang="en-US" sz="1800" kern="1200" dirty="0" smtClean="0">
                          <a:effectLst/>
                        </a:rPr>
                        <a:t>（</a:t>
                      </a:r>
                      <a:r>
                        <a:rPr lang="zh-CN" altLang="en-US" sz="1800" kern="1200" dirty="0">
                          <a:effectLst/>
                        </a:rPr>
                        <a:t>一</a:t>
                      </a:r>
                      <a:r>
                        <a:rPr lang="zh-CN" altLang="en-US" sz="1800" kern="1200" dirty="0" smtClean="0">
                          <a:effectLst/>
                        </a:rPr>
                        <a:t>）</a:t>
                      </a:r>
                      <a:r>
                        <a:rPr lang="zh-CN" altLang="zh-CN" sz="1800" kern="1200" dirty="0" smtClean="0">
                          <a:effectLst/>
                        </a:rPr>
                        <a:t>育人工作</a:t>
                      </a:r>
                      <a:r>
                        <a:rPr lang="zh-CN" altLang="en-US" sz="1800" kern="1200" dirty="0" smtClean="0">
                          <a:effectLst/>
                        </a:rPr>
                        <a:t>。</a:t>
                      </a:r>
                      <a:r>
                        <a:rPr lang="zh-CN" altLang="zh-CN" sz="1800" kern="1200" dirty="0" smtClean="0">
                          <a:effectLst/>
                        </a:rPr>
                        <a:t>具有崇高的职业理想和坚定的职业信念，贯彻落实立德树人根本任务，不断增强中小学德育工作的时代性、科学性和实效性，为促进青少年学生健康成长发挥了指导者和引路人的作用。从教以来担任班主任工作</a:t>
                      </a:r>
                      <a:r>
                        <a:rPr lang="en-US" altLang="zh-CN" sz="1800" kern="1200" dirty="0" smtClean="0">
                          <a:effectLst/>
                        </a:rPr>
                        <a:t>8</a:t>
                      </a:r>
                      <a:r>
                        <a:rPr lang="zh-CN" altLang="zh-CN" sz="1800" kern="1200" dirty="0" smtClean="0">
                          <a:effectLst/>
                        </a:rPr>
                        <a:t>年以上，任现职以来教书育人成果突出</a:t>
                      </a:r>
                      <a:r>
                        <a:rPr lang="zh-CN" altLang="zh-CN" sz="1400" kern="1200" dirty="0" smtClean="0">
                          <a:effectLst/>
                        </a:rPr>
                        <a:t>。</a:t>
                      </a:r>
                      <a:endParaRPr lang="zh-CN" sz="14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lnB w="12700" cap="flat" cmpd="sng" algn="ctr">
                      <a:solidFill>
                        <a:srgbClr val="F3960D"/>
                      </a:solidFill>
                      <a:prstDash val="solid"/>
                      <a:round/>
                      <a:headEnd type="none" w="med" len="med"/>
                      <a:tailEnd type="none" w="med" len="med"/>
                    </a:lnB>
                  </a:tcPr>
                </a:tc>
              </a:tr>
              <a:tr h="1409700">
                <a:tc vMerge="1">
                  <a:tcPr/>
                </a:tc>
                <a:tc vMerge="1">
                  <a:tcPr/>
                </a:tc>
                <a:tc>
                  <a:txBody>
                    <a:bodyPr/>
                    <a:lstStyle/>
                    <a:p>
                      <a:pPr algn="just">
                        <a:lnSpc>
                          <a:spcPts val="1500"/>
                        </a:lnSpc>
                        <a:spcAft>
                          <a:spcPts val="0"/>
                        </a:spcAft>
                      </a:pPr>
                      <a:r>
                        <a:rPr lang="zh-CN" altLang="en-US" sz="1800" kern="1200" dirty="0" smtClean="0">
                          <a:effectLst/>
                        </a:rPr>
                        <a:t>（</a:t>
                      </a:r>
                      <a:r>
                        <a:rPr lang="zh-CN" altLang="en-US" sz="1800" kern="1200" dirty="0">
                          <a:effectLst/>
                        </a:rPr>
                        <a:t>二</a:t>
                      </a:r>
                      <a:r>
                        <a:rPr lang="zh-CN" altLang="en-US" sz="1800" kern="1200" dirty="0" smtClean="0">
                          <a:effectLst/>
                        </a:rPr>
                        <a:t>）</a:t>
                      </a:r>
                      <a:r>
                        <a:rPr lang="zh-CN" altLang="zh-CN" sz="1800" kern="1200" dirty="0" smtClean="0">
                          <a:effectLst/>
                        </a:rPr>
                        <a:t>教学工作量</a:t>
                      </a:r>
                      <a:r>
                        <a:rPr lang="zh-CN" altLang="en-US" sz="1800" kern="1200" dirty="0" smtClean="0">
                          <a:effectLst/>
                        </a:rPr>
                        <a:t>。</a:t>
                      </a:r>
                      <a:endParaRPr lang="en-US" altLang="zh-CN" sz="1800" kern="1200" dirty="0" smtClean="0">
                        <a:effectLst/>
                      </a:endParaRPr>
                    </a:p>
                    <a:p>
                      <a:pPr algn="just">
                        <a:lnSpc>
                          <a:spcPts val="1500"/>
                        </a:lnSpc>
                        <a:spcAft>
                          <a:spcPts val="0"/>
                        </a:spcAft>
                      </a:pPr>
                      <a:r>
                        <a:rPr lang="en-US" altLang="zh-CN" sz="1800" kern="1200" dirty="0" smtClean="0">
                          <a:effectLst/>
                        </a:rPr>
                        <a:t>   </a:t>
                      </a:r>
                      <a:r>
                        <a:rPr lang="zh-CN" altLang="zh-CN" sz="1800" kern="1200" dirty="0" smtClean="0">
                          <a:effectLst/>
                        </a:rPr>
                        <a:t>完成教育主管部门和学校规定的教学工作量，近</a:t>
                      </a:r>
                      <a:r>
                        <a:rPr lang="en-US" altLang="zh-CN" sz="1800" kern="1200" dirty="0" smtClean="0">
                          <a:effectLst/>
                        </a:rPr>
                        <a:t>5</a:t>
                      </a:r>
                      <a:r>
                        <a:rPr lang="zh-CN" altLang="zh-CN" sz="1800" kern="1200" dirty="0" smtClean="0">
                          <a:effectLst/>
                        </a:rPr>
                        <a:t>年来，中小学专任教师周课时</a:t>
                      </a:r>
                      <a:r>
                        <a:rPr lang="en-US" altLang="zh-CN" sz="1800" kern="1200" dirty="0" smtClean="0">
                          <a:effectLst/>
                        </a:rPr>
                        <a:t>10</a:t>
                      </a:r>
                      <a:r>
                        <a:rPr lang="zh-CN" altLang="zh-CN" sz="1800" kern="1200" dirty="0" smtClean="0">
                          <a:effectLst/>
                        </a:rPr>
                        <a:t>节以上（班主任、或中层管理人员、或党务工作人员，周课时</a:t>
                      </a:r>
                      <a:r>
                        <a:rPr lang="en-US" altLang="zh-CN" sz="1800" kern="1200" dirty="0" smtClean="0">
                          <a:effectLst/>
                        </a:rPr>
                        <a:t>5</a:t>
                      </a:r>
                      <a:r>
                        <a:rPr lang="zh-CN" altLang="zh-CN" sz="1800" kern="1200" dirty="0" smtClean="0">
                          <a:effectLst/>
                        </a:rPr>
                        <a:t>节以上，跨学科或跨年级的</a:t>
                      </a:r>
                      <a:r>
                        <a:rPr lang="en-US" altLang="zh-CN" sz="1800" kern="1200" dirty="0" smtClean="0">
                          <a:effectLst/>
                        </a:rPr>
                        <a:t>6</a:t>
                      </a:r>
                      <a:r>
                        <a:rPr lang="zh-CN" altLang="zh-CN" sz="1800" kern="1200" dirty="0" smtClean="0">
                          <a:effectLst/>
                        </a:rPr>
                        <a:t>节以上；心理健康教育专职教师周课时量</a:t>
                      </a:r>
                      <a:r>
                        <a:rPr lang="en-US" altLang="zh-CN" sz="1800" kern="1200" dirty="0" smtClean="0">
                          <a:effectLst/>
                        </a:rPr>
                        <a:t>6</a:t>
                      </a:r>
                      <a:r>
                        <a:rPr lang="zh-CN" altLang="zh-CN" sz="1800" kern="1200" dirty="0" smtClean="0">
                          <a:effectLst/>
                        </a:rPr>
                        <a:t>节以上</a:t>
                      </a:r>
                      <a:r>
                        <a:rPr lang="en-US" altLang="zh-CN" sz="1800" kern="1200" dirty="0" smtClean="0">
                          <a:effectLst/>
                        </a:rPr>
                        <a:t>,</a:t>
                      </a:r>
                      <a:r>
                        <a:rPr lang="zh-CN" altLang="zh-CN" sz="1800" kern="1200" dirty="0" smtClean="0">
                          <a:effectLst/>
                        </a:rPr>
                        <a:t>每年接受学生咨询时间不少于</a:t>
                      </a:r>
                      <a:r>
                        <a:rPr lang="en-US" altLang="zh-CN" sz="1800" kern="1200" dirty="0" smtClean="0">
                          <a:effectLst/>
                        </a:rPr>
                        <a:t>180</a:t>
                      </a:r>
                      <a:r>
                        <a:rPr lang="zh-CN" altLang="zh-CN" sz="1800" kern="1200" dirty="0" smtClean="0">
                          <a:effectLst/>
                        </a:rPr>
                        <a:t>小时或</a:t>
                      </a:r>
                      <a:r>
                        <a:rPr lang="en-US" altLang="zh-CN" sz="1800" kern="1200" dirty="0" smtClean="0">
                          <a:effectLst/>
                        </a:rPr>
                        <a:t>180</a:t>
                      </a:r>
                      <a:r>
                        <a:rPr lang="zh-CN" altLang="zh-CN" sz="1800" kern="1200" dirty="0" smtClean="0">
                          <a:effectLst/>
                        </a:rPr>
                        <a:t>人次），每学期听课</a:t>
                      </a:r>
                      <a:r>
                        <a:rPr lang="en-US" altLang="zh-CN" sz="1800" kern="1200" dirty="0" smtClean="0">
                          <a:effectLst/>
                        </a:rPr>
                        <a:t>15</a:t>
                      </a:r>
                      <a:r>
                        <a:rPr lang="zh-CN" altLang="zh-CN" sz="1800" kern="1200" dirty="0" smtClean="0">
                          <a:effectLst/>
                        </a:rPr>
                        <a:t>节以上。校级领导至少担任一个教学班的学科教学，每学期听课</a:t>
                      </a:r>
                      <a:r>
                        <a:rPr lang="en-US" altLang="zh-CN" sz="1800" kern="1200" dirty="0" smtClean="0">
                          <a:effectLst/>
                        </a:rPr>
                        <a:t>20</a:t>
                      </a:r>
                      <a:r>
                        <a:rPr lang="zh-CN" altLang="zh-CN" sz="1800" kern="1200" dirty="0" smtClean="0">
                          <a:effectLst/>
                        </a:rPr>
                        <a:t>节以上。</a:t>
                      </a:r>
                      <a:endParaRPr lang="zh-CN" sz="1800" kern="1200" dirty="0">
                        <a:solidFill>
                          <a:schemeClr val="dk1"/>
                        </a:solidFill>
                        <a:effectLst/>
                        <a:latin typeface="仿宋" panose="02010609060101010101" pitchFamily="49" charset="-122"/>
                        <a:ea typeface="仿宋" panose="02010609060101010101" pitchFamily="49" charset="-122"/>
                        <a:cs typeface="+mn-cs"/>
                      </a:endParaRPr>
                    </a:p>
                  </a:txBody>
                  <a:tcPr marL="91428" marR="91428" marT="0" marB="0" anchor="ctr">
                    <a:lnL w="12700" cap="flat" cmpd="sng" algn="ctr">
                      <a:solidFill>
                        <a:srgbClr val="F3960D"/>
                      </a:solidFill>
                      <a:prstDash val="solid"/>
                      <a:round/>
                      <a:headEnd type="none" w="med" len="med"/>
                      <a:tailEnd type="none" w="med" len="med"/>
                    </a:lnL>
                    <a:lnT w="12700" cap="flat" cmpd="sng" algn="ctr">
                      <a:solidFill>
                        <a:srgbClr val="F3960D"/>
                      </a:solidFill>
                      <a:prstDash val="solid"/>
                      <a:round/>
                      <a:headEnd type="none" w="med" len="med"/>
                      <a:tailEnd type="none" w="med" len="med"/>
                    </a:lnT>
                    <a:lnB w="12700" cap="flat" cmpd="sng" algn="ctr">
                      <a:solidFill>
                        <a:srgbClr val="F3960D"/>
                      </a:solidFill>
                      <a:prstDash val="solid"/>
                      <a:round/>
                      <a:headEnd type="none" w="med" len="med"/>
                      <a:tailEnd type="none" w="med" len="med"/>
                    </a:lnB>
                  </a:tcPr>
                </a:tc>
              </a:tr>
              <a:tr h="1333500">
                <a:tc vMerge="1">
                  <a:tcPr/>
                </a:tc>
                <a:tc vMerge="1">
                  <a:tcPr/>
                </a:tc>
                <a:tc>
                  <a:txBody>
                    <a:bodyPr/>
                    <a:lstStyle/>
                    <a:p>
                      <a:r>
                        <a:rPr lang="zh-CN" altLang="en-US" sz="1800" kern="1200" dirty="0" smtClean="0">
                          <a:effectLst/>
                        </a:rPr>
                        <a:t>（二）</a:t>
                      </a:r>
                      <a:r>
                        <a:rPr lang="zh-CN" altLang="zh-CN" sz="1800" kern="1200" dirty="0" smtClean="0">
                          <a:effectLst/>
                        </a:rPr>
                        <a:t>教学工作量</a:t>
                      </a:r>
                      <a:r>
                        <a:rPr lang="zh-CN" altLang="en-US" sz="1800" kern="1200" dirty="0" smtClean="0">
                          <a:effectLst/>
                        </a:rPr>
                        <a:t>。</a:t>
                      </a:r>
                      <a:endParaRPr lang="en-US" altLang="zh-CN" sz="1800" kern="1200" dirty="0" smtClean="0">
                        <a:effectLst/>
                      </a:endParaRPr>
                    </a:p>
                    <a:p>
                      <a:r>
                        <a:rPr lang="en-US" altLang="zh-CN" sz="1800" kern="1200" dirty="0" smtClean="0">
                          <a:effectLst/>
                        </a:rPr>
                        <a:t>   </a:t>
                      </a:r>
                      <a:r>
                        <a:rPr lang="zh-CN" altLang="zh-CN" sz="1800" kern="1200" dirty="0" smtClean="0">
                          <a:effectLst/>
                        </a:rPr>
                        <a:t>幼儿园专任教师平均每周带班时间不少于</a:t>
                      </a:r>
                      <a:r>
                        <a:rPr lang="en-US" altLang="zh-CN" sz="1800" kern="1200" dirty="0" smtClean="0">
                          <a:effectLst/>
                        </a:rPr>
                        <a:t>4</a:t>
                      </a:r>
                      <a:r>
                        <a:rPr lang="zh-CN" altLang="zh-CN" sz="1800" kern="1200" dirty="0" smtClean="0">
                          <a:effectLst/>
                        </a:rPr>
                        <a:t>个半天，每学期听课</a:t>
                      </a:r>
                      <a:r>
                        <a:rPr lang="en-US" altLang="zh-CN" sz="1800" kern="1200" dirty="0" smtClean="0">
                          <a:effectLst/>
                        </a:rPr>
                        <a:t>15</a:t>
                      </a:r>
                      <a:r>
                        <a:rPr lang="zh-CN" altLang="zh-CN" sz="1800" kern="1200" dirty="0" smtClean="0">
                          <a:effectLst/>
                        </a:rPr>
                        <a:t>节以上。中层管理人员平均每周带班时间不少于</a:t>
                      </a:r>
                      <a:r>
                        <a:rPr lang="en-US" altLang="zh-CN" sz="1800" kern="1200" dirty="0" smtClean="0">
                          <a:effectLst/>
                        </a:rPr>
                        <a:t>3</a:t>
                      </a:r>
                      <a:r>
                        <a:rPr lang="zh-CN" altLang="zh-CN" sz="1800" kern="1200" dirty="0" smtClean="0">
                          <a:effectLst/>
                        </a:rPr>
                        <a:t>个半天，或每周听课、评课</a:t>
                      </a:r>
                      <a:r>
                        <a:rPr lang="en-US" altLang="zh-CN" sz="1800" kern="1200" dirty="0" smtClean="0">
                          <a:effectLst/>
                        </a:rPr>
                        <a:t>8</a:t>
                      </a:r>
                      <a:r>
                        <a:rPr lang="zh-CN" altLang="zh-CN" sz="1800" kern="1200" dirty="0" smtClean="0">
                          <a:effectLst/>
                        </a:rPr>
                        <a:t>节以上。园领导每周听课、评课</a:t>
                      </a:r>
                      <a:r>
                        <a:rPr lang="en-US" altLang="zh-CN" sz="1800" kern="1200" dirty="0" smtClean="0">
                          <a:effectLst/>
                        </a:rPr>
                        <a:t>4</a:t>
                      </a:r>
                      <a:r>
                        <a:rPr lang="zh-CN" altLang="zh-CN" sz="1800" kern="1200" dirty="0" smtClean="0">
                          <a:effectLst/>
                        </a:rPr>
                        <a:t>节以上，每学期至少上</a:t>
                      </a:r>
                      <a:r>
                        <a:rPr lang="en-US" altLang="zh-CN" sz="1800" kern="1200" dirty="0" smtClean="0">
                          <a:effectLst/>
                        </a:rPr>
                        <a:t>1</a:t>
                      </a:r>
                      <a:r>
                        <a:rPr lang="zh-CN" altLang="zh-CN" sz="1800" kern="1200" dirty="0" smtClean="0">
                          <a:effectLst/>
                        </a:rPr>
                        <a:t>节示范课。</a:t>
                      </a:r>
                      <a:endParaRPr lang="zh-CN" altLang="zh-CN" sz="1800" kern="1200" dirty="0">
                        <a:solidFill>
                          <a:schemeClr val="dk1"/>
                        </a:solidFill>
                        <a:effectLst/>
                        <a:latin typeface="仿宋" panose="02010609060101010101" pitchFamily="49" charset="-122"/>
                        <a:ea typeface="仿宋" panose="02010609060101010101" pitchFamily="49" charset="-122"/>
                        <a:cs typeface="+mn-cs"/>
                      </a:endParaRPr>
                    </a:p>
                  </a:txBody>
                  <a:tcPr marL="91428" marR="91428" marT="0" marB="0" anchor="ctr">
                    <a:lnL w="12700" cap="flat" cmpd="sng" algn="ctr">
                      <a:solidFill>
                        <a:srgbClr val="F3960D"/>
                      </a:solidFill>
                      <a:prstDash val="solid"/>
                      <a:round/>
                      <a:headEnd type="none" w="med" len="med"/>
                      <a:tailEnd type="none" w="med" len="med"/>
                    </a:lnL>
                    <a:lnT w="12700" cap="flat" cmpd="sng" algn="ctr">
                      <a:solidFill>
                        <a:srgbClr val="F3960D"/>
                      </a:solidFill>
                      <a:prstDash val="solid"/>
                      <a:round/>
                      <a:headEnd type="none" w="med" len="med"/>
                      <a:tailEnd type="none" w="med" len="med"/>
                    </a:lnT>
                    <a:lnB w="12700" cap="flat" cmpd="sng" algn="ctr">
                      <a:solidFill>
                        <a:srgbClr val="F3960D"/>
                      </a:solidFill>
                      <a:prstDash val="solid"/>
                      <a:round/>
                      <a:headEnd type="none" w="med" len="med"/>
                      <a:tailEnd type="none" w="med" len="med"/>
                    </a:lnB>
                  </a:tcPr>
                </a:tc>
              </a:tr>
              <a:tr h="1054100">
                <a:tc vMerge="1">
                  <a:tcPr marL="68580" marR="6858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vMerge="1">
                  <a:tcPr marL="68580" marR="6858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pPr algn="just">
                        <a:lnSpc>
                          <a:spcPts val="1500"/>
                        </a:lnSpc>
                        <a:spcAft>
                          <a:spcPts val="0"/>
                        </a:spcAft>
                      </a:pPr>
                      <a:r>
                        <a:rPr lang="zh-CN" altLang="en-US" sz="1800" kern="1200" dirty="0" smtClean="0">
                          <a:effectLst/>
                        </a:rPr>
                        <a:t>（二）</a:t>
                      </a:r>
                      <a:r>
                        <a:rPr lang="zh-CN" altLang="zh-CN" sz="1800" kern="1200" dirty="0" smtClean="0">
                          <a:effectLst/>
                        </a:rPr>
                        <a:t>教学工作量</a:t>
                      </a:r>
                      <a:r>
                        <a:rPr lang="zh-CN" altLang="en-US" sz="1800" kern="1200" dirty="0" smtClean="0">
                          <a:effectLst/>
                        </a:rPr>
                        <a:t>。</a:t>
                      </a:r>
                      <a:endParaRPr lang="en-US" altLang="zh-CN" sz="1800" kern="1200" dirty="0" smtClean="0">
                        <a:effectLst/>
                      </a:endParaRPr>
                    </a:p>
                    <a:p>
                      <a:pPr algn="just">
                        <a:lnSpc>
                          <a:spcPts val="1500"/>
                        </a:lnSpc>
                        <a:spcAft>
                          <a:spcPts val="0"/>
                        </a:spcAft>
                      </a:pPr>
                      <a:r>
                        <a:rPr lang="en-US" altLang="zh-CN" sz="1800" kern="1200" dirty="0" smtClean="0">
                          <a:effectLst/>
                        </a:rPr>
                        <a:t>   </a:t>
                      </a:r>
                      <a:r>
                        <a:rPr lang="zh-CN" altLang="zh-CN" sz="1800" kern="1200" dirty="0" smtClean="0">
                          <a:effectLst/>
                        </a:rPr>
                        <a:t>教研员系统承担并完成</a:t>
                      </a:r>
                      <a:r>
                        <a:rPr lang="en-US" altLang="zh-CN" sz="1800" kern="1200" dirty="0" smtClean="0">
                          <a:effectLst/>
                        </a:rPr>
                        <a:t>1</a:t>
                      </a:r>
                      <a:r>
                        <a:rPr lang="zh-CN" altLang="zh-CN" sz="1800" kern="1200" dirty="0" smtClean="0">
                          <a:effectLst/>
                        </a:rPr>
                        <a:t>门学科的教学指导和教学研究任务；有计划地深入学校指导教学，县级及以下每年不少于</a:t>
                      </a:r>
                      <a:r>
                        <a:rPr lang="en-US" altLang="zh-CN" sz="1800" kern="1200" dirty="0" smtClean="0">
                          <a:effectLst/>
                        </a:rPr>
                        <a:t>80</a:t>
                      </a:r>
                      <a:r>
                        <a:rPr lang="zh-CN" altLang="zh-CN" sz="1800" kern="1200" dirty="0" smtClean="0">
                          <a:effectLst/>
                        </a:rPr>
                        <a:t>天，听课、评课时间不少于</a:t>
                      </a:r>
                      <a:r>
                        <a:rPr lang="en-US" altLang="zh-CN" sz="1800" kern="1200" dirty="0" smtClean="0">
                          <a:effectLst/>
                        </a:rPr>
                        <a:t>80</a:t>
                      </a:r>
                      <a:r>
                        <a:rPr lang="zh-CN" altLang="zh-CN" sz="1800" kern="1200" dirty="0" smtClean="0">
                          <a:effectLst/>
                        </a:rPr>
                        <a:t>节；市级每年不少于</a:t>
                      </a:r>
                      <a:r>
                        <a:rPr lang="en-US" altLang="zh-CN" sz="1800" kern="1200" dirty="0" smtClean="0">
                          <a:effectLst/>
                        </a:rPr>
                        <a:t>50</a:t>
                      </a:r>
                      <a:r>
                        <a:rPr lang="zh-CN" altLang="zh-CN" sz="1800" kern="1200" dirty="0" smtClean="0">
                          <a:effectLst/>
                        </a:rPr>
                        <a:t>天，听课、评课时间不少于</a:t>
                      </a:r>
                      <a:r>
                        <a:rPr lang="en-US" altLang="zh-CN" sz="1800" kern="1200" dirty="0" smtClean="0">
                          <a:effectLst/>
                        </a:rPr>
                        <a:t>60</a:t>
                      </a:r>
                      <a:r>
                        <a:rPr lang="zh-CN" altLang="zh-CN" sz="1800" kern="1200" dirty="0" smtClean="0">
                          <a:effectLst/>
                        </a:rPr>
                        <a:t>节。</a:t>
                      </a:r>
                      <a:endParaRPr lang="zh-CN" sz="1800" kern="1200" dirty="0">
                        <a:solidFill>
                          <a:schemeClr val="dk1"/>
                        </a:solidFill>
                        <a:effectLst/>
                        <a:latin typeface="仿宋" panose="02010609060101010101" pitchFamily="49" charset="-122"/>
                        <a:ea typeface="仿宋" panose="02010609060101010101" pitchFamily="49" charset="-122"/>
                        <a:cs typeface="+mn-cs"/>
                      </a:endParaRPr>
                    </a:p>
                  </a:txBody>
                  <a:tcPr marL="91428" marR="91428" marT="0" marB="0" anchor="ctr">
                    <a:lnL w="12700" cap="flat" cmpd="sng" algn="ctr">
                      <a:solidFill>
                        <a:srgbClr val="F3960D"/>
                      </a:solidFill>
                      <a:prstDash val="solid"/>
                      <a:round/>
                      <a:headEnd type="none" w="med" len="med"/>
                      <a:tailEnd type="none" w="med" len="med"/>
                    </a:lnL>
                    <a:lnT w="12700" cap="flat" cmpd="sng" algn="ctr">
                      <a:solidFill>
                        <a:srgbClr val="F3960D"/>
                      </a:solidFill>
                      <a:prstDash val="solid"/>
                      <a:round/>
                      <a:headEnd type="none" w="med" len="med"/>
                      <a:tailEnd type="none" w="med" len="med"/>
                    </a:lnT>
                  </a:tcPr>
                </a:tc>
              </a:tr>
            </a:tbl>
          </a:graphicData>
        </a:graphic>
      </p:graphicFrame>
      <p:sp>
        <p:nvSpPr>
          <p:cNvPr id="5" name="标题 1"/>
          <p:cNvSpPr txBox="1"/>
          <p:nvPr/>
        </p:nvSpPr>
        <p:spPr>
          <a:xfrm>
            <a:off x="1679291" y="193037"/>
            <a:ext cx="3565722" cy="574649"/>
          </a:xfrm>
          <a:prstGeom prst="rect">
            <a:avLst/>
          </a:prstGeom>
          <a:noFill/>
        </p:spPr>
        <p:txBody>
          <a:bodyPr vert="horz" wrap="square" lIns="121917" tIns="60958" rIns="121917" bIns="60958"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pPr lvl="0"/>
            <a:r>
              <a:rPr lang="zh-CN" altLang="en-US" sz="2900" b="1" dirty="0">
                <a:solidFill>
                  <a:srgbClr val="C00000"/>
                </a:solidFill>
                <a:effectLst>
                  <a:outerShdw blurRad="38100" dist="38100" dir="2700000" algn="tl">
                    <a:srgbClr val="000000">
                      <a:alpha val="43137"/>
                    </a:srgbClr>
                  </a:outerShdw>
                </a:effectLst>
                <a:latin typeface="黑体" panose="02010609060101010101" charset="-122"/>
                <a:ea typeface="黑体" panose="02010609060101010101" charset="-122"/>
              </a:rPr>
              <a:t>正</a:t>
            </a:r>
            <a:r>
              <a:rPr lang="zh-CN" altLang="en-US" sz="2900" b="1" dirty="0" smtClean="0">
                <a:solidFill>
                  <a:srgbClr val="C00000"/>
                </a:solidFill>
                <a:effectLst>
                  <a:outerShdw blurRad="38100" dist="38100" dir="2700000" algn="tl">
                    <a:srgbClr val="000000">
                      <a:alpha val="43137"/>
                    </a:srgbClr>
                  </a:outerShdw>
                </a:effectLst>
                <a:latin typeface="黑体" panose="02010609060101010101" charset="-122"/>
                <a:ea typeface="黑体" panose="02010609060101010101" charset="-122"/>
              </a:rPr>
              <a:t>高级教师条件</a:t>
            </a:r>
            <a:endParaRPr lang="zh-CN" altLang="en-US" sz="2900" b="1" dirty="0">
              <a:solidFill>
                <a:srgbClr val="C00000"/>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sp>
        <p:nvSpPr>
          <p:cNvPr id="7" name="矩形 6"/>
          <p:cNvSpPr/>
          <p:nvPr/>
        </p:nvSpPr>
        <p:spPr>
          <a:xfrm>
            <a:off x="2399277" y="915720"/>
            <a:ext cx="7199863" cy="533604"/>
          </a:xfrm>
          <a:prstGeom prst="rect">
            <a:avLst/>
          </a:prstGeom>
        </p:spPr>
        <p:txBody>
          <a:bodyPr wrap="square" lIns="121917" tIns="60958" rIns="121917" bIns="60958">
            <a:spAutoFit/>
          </a:bodyPr>
          <a:lstStyle/>
          <a:p>
            <a:pPr algn="ctr"/>
            <a:r>
              <a:rPr lang="zh-CN" altLang="en-US" sz="2700" b="1" spc="-267" dirty="0" smtClean="0">
                <a:solidFill>
                  <a:schemeClr val="accent5">
                    <a:lumMod val="50000"/>
                  </a:schemeClr>
                </a:solidFill>
                <a:latin typeface="方正大黑简体" panose="02010600030101010101" charset="-122"/>
                <a:ea typeface="方正大黑简体" panose="02010600030101010101" charset="-122"/>
              </a:rPr>
              <a:t>专业</a:t>
            </a:r>
            <a:r>
              <a:rPr lang="zh-CN" altLang="en-US" sz="2700" b="1" spc="-267" dirty="0">
                <a:solidFill>
                  <a:schemeClr val="accent5">
                    <a:lumMod val="50000"/>
                  </a:schemeClr>
                </a:solidFill>
                <a:latin typeface="方正大黑简体" panose="02010600030101010101" charset="-122"/>
                <a:ea typeface="方正大黑简体" panose="02010600030101010101" charset="-122"/>
              </a:rPr>
              <a:t>技术工作经历（能力）条件 （</a:t>
            </a:r>
            <a:r>
              <a:rPr lang="zh-CN" altLang="en-US" sz="2700" b="1" spc="-267" dirty="0" smtClean="0">
                <a:solidFill>
                  <a:schemeClr val="accent5">
                    <a:lumMod val="50000"/>
                  </a:schemeClr>
                </a:solidFill>
                <a:latin typeface="方正大黑简体" panose="02010600030101010101" charset="-122"/>
                <a:ea typeface="方正大黑简体" panose="02010600030101010101" charset="-122"/>
              </a:rPr>
              <a:t>第十一条</a:t>
            </a:r>
            <a:r>
              <a:rPr lang="zh-CN" altLang="en-US" sz="2700" b="1" spc="-267" dirty="0">
                <a:solidFill>
                  <a:schemeClr val="accent5">
                    <a:lumMod val="50000"/>
                  </a:schemeClr>
                </a:solidFill>
                <a:latin typeface="方正大黑简体" panose="02010600030101010101" charset="-122"/>
                <a:ea typeface="方正大黑简体" panose="02010600030101010101" charset="-122"/>
              </a:rPr>
              <a:t>）</a:t>
            </a:r>
            <a:endParaRPr lang="zh-CN" altLang="en-US" sz="2700" b="1" spc="-267" dirty="0">
              <a:solidFill>
                <a:schemeClr val="accent5">
                  <a:lumMod val="50000"/>
                </a:schemeClr>
              </a:solidFill>
              <a:latin typeface="方正大黑简体" panose="02010600030101010101" charset="-122"/>
              <a:ea typeface="方正大黑简体" panose="02010600030101010101" charset="-122"/>
            </a:endParaRPr>
          </a:p>
        </p:txBody>
      </p:sp>
      <p:cxnSp>
        <p:nvCxnSpPr>
          <p:cNvPr id="8" name="直接连接符 7"/>
          <p:cNvCxnSpPr/>
          <p:nvPr/>
        </p:nvCxnSpPr>
        <p:spPr>
          <a:xfrm>
            <a:off x="1843819" y="740873"/>
            <a:ext cx="4827377" cy="2207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5999208" y="563000"/>
            <a:ext cx="671987" cy="17342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33239" y="12700"/>
            <a:ext cx="12150313" cy="6859588"/>
          </a:xfrm>
          <a:prstGeom prst="rect">
            <a:avLst/>
          </a:prstGeom>
        </p:spPr>
      </p:pic>
      <p:graphicFrame>
        <p:nvGraphicFramePr>
          <p:cNvPr id="13" name="表格 12"/>
          <p:cNvGraphicFramePr>
            <a:graphicFrameLocks noGrp="1"/>
          </p:cNvGraphicFramePr>
          <p:nvPr/>
        </p:nvGraphicFramePr>
        <p:xfrm>
          <a:off x="239319" y="1413104"/>
          <a:ext cx="11127181" cy="4000122"/>
        </p:xfrm>
        <a:graphic>
          <a:graphicData uri="http://schemas.openxmlformats.org/drawingml/2006/table">
            <a:tbl>
              <a:tblPr firstRow="1" bandRow="1">
                <a:tableStyleId>{9DCAF9ED-07DC-4A11-8D7F-57B35C25682E}</a:tableStyleId>
              </a:tblPr>
              <a:tblGrid>
                <a:gridCol w="1036796"/>
                <a:gridCol w="1225304"/>
                <a:gridCol w="8865081"/>
              </a:tblGrid>
              <a:tr h="474003">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申报资格</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申报类型</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tcPr>
                </a:tc>
                <a:tc>
                  <a:txBody>
                    <a:bodyPr/>
                    <a:lstStyle/>
                    <a:p>
                      <a:pPr algn="ctr">
                        <a:lnSpc>
                          <a:spcPct val="110000"/>
                        </a:lnSpc>
                        <a:spcAft>
                          <a:spcPts val="0"/>
                        </a:spcAft>
                      </a:pPr>
                      <a:r>
                        <a:rPr lang="zh-CN" sz="1600" kern="100" dirty="0" smtClean="0">
                          <a:effectLst>
                            <a:outerShdw blurRad="38100" dist="38100" dir="2700000" algn="tl">
                              <a:srgbClr val="000000">
                                <a:alpha val="43137"/>
                              </a:srgbClr>
                            </a:outerShdw>
                          </a:effectLst>
                        </a:rPr>
                        <a:t>申</a:t>
                      </a:r>
                      <a:r>
                        <a:rPr lang="en-US" altLang="zh-CN" sz="1600" kern="100" dirty="0" smtClean="0">
                          <a:effectLst>
                            <a:outerShdw blurRad="38100" dist="38100" dir="2700000" algn="tl">
                              <a:srgbClr val="000000">
                                <a:alpha val="43137"/>
                              </a:srgbClr>
                            </a:outerShdw>
                          </a:effectLst>
                        </a:rPr>
                        <a:t>   </a:t>
                      </a:r>
                      <a:r>
                        <a:rPr lang="zh-CN" sz="1600" kern="100" dirty="0" smtClean="0">
                          <a:effectLst>
                            <a:outerShdw blurRad="38100" dist="38100" dir="2700000" algn="tl">
                              <a:srgbClr val="000000">
                                <a:alpha val="43137"/>
                              </a:srgbClr>
                            </a:outerShdw>
                          </a:effectLst>
                        </a:rPr>
                        <a:t>报</a:t>
                      </a:r>
                      <a:r>
                        <a:rPr lang="en-US" altLang="zh-CN" sz="1600" kern="100" dirty="0" smtClean="0">
                          <a:effectLst>
                            <a:outerShdw blurRad="38100" dist="38100" dir="2700000" algn="tl">
                              <a:srgbClr val="000000">
                                <a:alpha val="43137"/>
                              </a:srgbClr>
                            </a:outerShdw>
                          </a:effectLst>
                        </a:rPr>
                        <a:t>   </a:t>
                      </a:r>
                      <a:r>
                        <a:rPr lang="zh-CN" sz="1600" kern="100" dirty="0" smtClean="0">
                          <a:effectLst>
                            <a:outerShdw blurRad="38100" dist="38100" dir="2700000" algn="tl">
                              <a:srgbClr val="000000">
                                <a:alpha val="43137"/>
                              </a:srgbClr>
                            </a:outerShdw>
                          </a:effectLst>
                        </a:rPr>
                        <a:t>条</a:t>
                      </a:r>
                      <a:r>
                        <a:rPr lang="en-US" altLang="zh-CN" sz="1600" kern="100" dirty="0" smtClean="0">
                          <a:effectLst>
                            <a:outerShdw blurRad="38100" dist="38100" dir="2700000" algn="tl">
                              <a:srgbClr val="000000">
                                <a:alpha val="43137"/>
                              </a:srgbClr>
                            </a:outerShdw>
                          </a:effectLst>
                        </a:rPr>
                        <a:t>  </a:t>
                      </a:r>
                      <a:r>
                        <a:rPr lang="zh-CN" sz="1600" kern="100" dirty="0" smtClean="0">
                          <a:effectLst>
                            <a:outerShdw blurRad="38100" dist="38100" dir="2700000" algn="tl">
                              <a:srgbClr val="000000">
                                <a:alpha val="43137"/>
                              </a:srgbClr>
                            </a:outerShdw>
                          </a:effectLst>
                        </a:rPr>
                        <a:t>件</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tc>
              </a:tr>
              <a:tr h="894193">
                <a:tc rowSpan="3">
                  <a:txBody>
                    <a:bodyPr/>
                    <a:lstStyle/>
                    <a:p>
                      <a:pPr algn="ctr">
                        <a:lnSpc>
                          <a:spcPct val="110000"/>
                        </a:lnSpc>
                        <a:spcAft>
                          <a:spcPts val="0"/>
                        </a:spcAft>
                      </a:pPr>
                      <a:r>
                        <a:rPr lang="zh-CN" altLang="en-US" sz="2100" kern="100" dirty="0" smtClean="0">
                          <a:effectLst/>
                        </a:rPr>
                        <a:t>正高级教师</a:t>
                      </a:r>
                      <a:endParaRPr lang="zh-CN" sz="2100" b="1" kern="100" dirty="0">
                        <a:solidFill>
                          <a:srgbClr val="C00000"/>
                        </a:solidFill>
                        <a:effectLst/>
                        <a:latin typeface="微软雅黑" panose="020B0503020204020204" pitchFamily="34" charset="-122"/>
                        <a:ea typeface="微软雅黑" panose="020B0503020204020204" pitchFamily="34" charset="-122"/>
                        <a:cs typeface="+mn-cs"/>
                      </a:endParaRPr>
                    </a:p>
                  </a:txBody>
                  <a:tcPr marL="91428" marR="91428" marT="0" marB="0" anchor="ctr">
                    <a:lnR w="12700" cap="flat" cmpd="sng" algn="ctr">
                      <a:solidFill>
                        <a:srgbClr val="F3960D"/>
                      </a:solidFill>
                      <a:prstDash val="solid"/>
                      <a:round/>
                      <a:headEnd type="none" w="med" len="med"/>
                      <a:tailEnd type="none" w="med" len="med"/>
                    </a:lnR>
                  </a:tcPr>
                </a:tc>
                <a:tc rowSpan="3">
                  <a:txBody>
                    <a:bodyPr/>
                    <a:lstStyle/>
                    <a:p>
                      <a:pPr algn="ctr">
                        <a:lnSpc>
                          <a:spcPct val="110000"/>
                        </a:lnSpc>
                        <a:spcAft>
                          <a:spcPts val="0"/>
                        </a:spcAft>
                      </a:pPr>
                      <a:r>
                        <a:rPr lang="zh-CN" altLang="en-US" sz="1600" kern="100" dirty="0" smtClean="0">
                          <a:effectLst/>
                        </a:rPr>
                        <a:t>不做区分</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algn="l">
                        <a:lnSpc>
                          <a:spcPts val="1500"/>
                        </a:lnSpc>
                        <a:spcAft>
                          <a:spcPts val="0"/>
                        </a:spcAft>
                      </a:pPr>
                      <a:r>
                        <a:rPr lang="zh-CN" altLang="en-US" sz="1800" kern="1200" dirty="0" smtClean="0">
                          <a:effectLst/>
                        </a:rPr>
                        <a:t>三、</a:t>
                      </a:r>
                      <a:r>
                        <a:rPr lang="zh-CN" altLang="zh-CN" sz="1800" kern="1200" dirty="0" smtClean="0">
                          <a:effectLst/>
                        </a:rPr>
                        <a:t>循环教学经历</a:t>
                      </a:r>
                      <a:r>
                        <a:rPr lang="zh-CN" altLang="en-US" sz="1800" kern="1200" dirty="0" smtClean="0">
                          <a:effectLst/>
                        </a:rPr>
                        <a:t>。</a:t>
                      </a:r>
                      <a:endParaRPr lang="en-US" altLang="zh-CN" sz="1800" kern="1200" dirty="0" smtClean="0">
                        <a:effectLst/>
                      </a:endParaRPr>
                    </a:p>
                    <a:p>
                      <a:pPr algn="l">
                        <a:lnSpc>
                          <a:spcPts val="1500"/>
                        </a:lnSpc>
                        <a:spcAft>
                          <a:spcPts val="0"/>
                        </a:spcAft>
                      </a:pPr>
                      <a:r>
                        <a:rPr lang="en-US" altLang="zh-CN" sz="1800" kern="1200" dirty="0" smtClean="0">
                          <a:effectLst/>
                        </a:rPr>
                        <a:t>   </a:t>
                      </a:r>
                      <a:r>
                        <a:rPr lang="zh-CN" altLang="zh-CN" sz="1800" kern="1200" dirty="0" smtClean="0">
                          <a:effectLst/>
                        </a:rPr>
                        <a:t>从教以来，幼儿园教师有</a:t>
                      </a:r>
                      <a:r>
                        <a:rPr lang="en-US" altLang="zh-CN" sz="1800" kern="1200" dirty="0" smtClean="0">
                          <a:effectLst/>
                        </a:rPr>
                        <a:t>4</a:t>
                      </a:r>
                      <a:r>
                        <a:rPr lang="zh-CN" altLang="zh-CN" sz="1800" kern="1200" dirty="0" smtClean="0">
                          <a:effectLst/>
                        </a:rPr>
                        <a:t>次以上循环教学经历，中小学教师有</a:t>
                      </a:r>
                      <a:r>
                        <a:rPr lang="en-US" altLang="zh-CN" sz="1800" kern="1200" dirty="0" smtClean="0">
                          <a:effectLst/>
                        </a:rPr>
                        <a:t>2</a:t>
                      </a:r>
                      <a:r>
                        <a:rPr lang="zh-CN" altLang="zh-CN" sz="1800" kern="1200" dirty="0" smtClean="0">
                          <a:effectLst/>
                        </a:rPr>
                        <a:t>次以上循环教学经历，或担任毕业班教学工作</a:t>
                      </a:r>
                      <a:r>
                        <a:rPr lang="en-US" altLang="zh-CN" sz="1800" kern="1200" dirty="0" smtClean="0">
                          <a:effectLst/>
                        </a:rPr>
                        <a:t>4</a:t>
                      </a:r>
                      <a:r>
                        <a:rPr lang="zh-CN" altLang="zh-CN" sz="1800" kern="1200" dirty="0" smtClean="0">
                          <a:effectLst/>
                        </a:rPr>
                        <a:t>年以上。</a:t>
                      </a:r>
                      <a:endParaRPr 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tcPr>
                </a:tc>
              </a:tr>
              <a:tr h="1285967">
                <a:tc vMerge="1">
                  <a:tcPr/>
                </a:tc>
                <a:tc vMerge="1">
                  <a:tcPr/>
                </a:tc>
                <a:tc>
                  <a:txBody>
                    <a:bodyPr/>
                    <a:lstStyle/>
                    <a:p>
                      <a:r>
                        <a:rPr lang="zh-CN" altLang="zh-CN" sz="1800" kern="1200" dirty="0" smtClean="0">
                          <a:effectLst/>
                        </a:rPr>
                        <a:t>四、示范引领。</a:t>
                      </a:r>
                      <a:endParaRPr lang="zh-CN" altLang="zh-CN" sz="1800" kern="1200" dirty="0" smtClean="0">
                        <a:effectLst/>
                      </a:endParaRPr>
                    </a:p>
                    <a:p>
                      <a:r>
                        <a:rPr lang="en-US" altLang="zh-CN" sz="1800" kern="1200" dirty="0" smtClean="0">
                          <a:effectLst/>
                        </a:rPr>
                        <a:t>   </a:t>
                      </a:r>
                      <a:r>
                        <a:rPr lang="zh-CN" altLang="zh-CN" sz="1800" kern="1200" dirty="0" smtClean="0">
                          <a:effectLst/>
                        </a:rPr>
                        <a:t>近</a:t>
                      </a:r>
                      <a:r>
                        <a:rPr lang="en-US" altLang="zh-CN" sz="1800" kern="1200" dirty="0" smtClean="0">
                          <a:effectLst/>
                        </a:rPr>
                        <a:t>5</a:t>
                      </a:r>
                      <a:r>
                        <a:rPr lang="zh-CN" altLang="zh-CN" sz="1800" kern="1200" dirty="0" smtClean="0">
                          <a:effectLst/>
                        </a:rPr>
                        <a:t>年来，中小学教师每年承担校级以上公开课</a:t>
                      </a:r>
                      <a:r>
                        <a:rPr lang="en-US" altLang="zh-CN" sz="1800" kern="1200" dirty="0" smtClean="0">
                          <a:effectLst/>
                        </a:rPr>
                        <a:t>1</a:t>
                      </a:r>
                      <a:r>
                        <a:rPr lang="zh-CN" altLang="zh-CN" sz="1800" kern="1200" dirty="0" smtClean="0">
                          <a:effectLst/>
                        </a:rPr>
                        <a:t>次，累计承担县级以上公开课或县级以上教育教学交流专题发言、或作为专家在市厅级以上师资培养活动中累计承担评审、评估、讲学、培训等任务</a:t>
                      </a:r>
                      <a:r>
                        <a:rPr lang="en-US" altLang="zh-CN" sz="1800" kern="1200" dirty="0" smtClean="0">
                          <a:effectLst/>
                        </a:rPr>
                        <a:t>3</a:t>
                      </a:r>
                      <a:r>
                        <a:rPr lang="zh-CN" altLang="zh-CN" sz="1800" kern="1200" dirty="0" smtClean="0">
                          <a:effectLst/>
                        </a:rPr>
                        <a:t>次。教研员每年承担县级以上教学专题讲座、或培训课、或公开课</a:t>
                      </a:r>
                      <a:r>
                        <a:rPr lang="en-US" altLang="zh-CN" sz="1800" kern="1200" dirty="0" smtClean="0">
                          <a:effectLst/>
                        </a:rPr>
                        <a:t>2</a:t>
                      </a:r>
                      <a:r>
                        <a:rPr lang="zh-CN" altLang="zh-CN" sz="1800" kern="1200" dirty="0" smtClean="0">
                          <a:effectLst/>
                        </a:rPr>
                        <a:t>次，累计承担市厅级以上专题教学指导报告、或培训课、或公开课</a:t>
                      </a:r>
                      <a:r>
                        <a:rPr lang="en-US" altLang="zh-CN" sz="1800" kern="1200" dirty="0" smtClean="0">
                          <a:effectLst/>
                        </a:rPr>
                        <a:t>3</a:t>
                      </a:r>
                      <a:r>
                        <a:rPr lang="zh-CN" altLang="zh-CN" sz="1800" kern="1200" dirty="0" smtClean="0">
                          <a:effectLst/>
                        </a:rPr>
                        <a:t>次。</a:t>
                      </a:r>
                      <a:endParaRPr 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tcPr>
                </a:tc>
              </a:tr>
              <a:tr h="1260326">
                <a:tc vMerge="1">
                  <a:tcPr/>
                </a:tc>
                <a:tc vMerge="1">
                  <a:tcPr/>
                </a:tc>
                <a:tc>
                  <a:txBody>
                    <a:bodyPr/>
                    <a:lstStyle/>
                    <a:p>
                      <a:r>
                        <a:rPr lang="zh-CN" altLang="zh-CN" sz="1800" kern="1200" dirty="0" smtClean="0">
                          <a:effectLst/>
                        </a:rPr>
                        <a:t>五、培养骨干教师要求。</a:t>
                      </a:r>
                      <a:endParaRPr lang="zh-CN" altLang="zh-CN" sz="1800" kern="1200" dirty="0" smtClean="0">
                        <a:effectLst/>
                      </a:endParaRPr>
                    </a:p>
                    <a:p>
                      <a:r>
                        <a:rPr lang="en-US" altLang="zh-CN" sz="1800" kern="1200" dirty="0" smtClean="0">
                          <a:effectLst/>
                        </a:rPr>
                        <a:t>   </a:t>
                      </a:r>
                      <a:r>
                        <a:rPr lang="zh-CN" altLang="zh-CN" sz="1800" kern="1200" dirty="0" smtClean="0">
                          <a:effectLst/>
                        </a:rPr>
                        <a:t>近</a:t>
                      </a:r>
                      <a:r>
                        <a:rPr lang="en-US" altLang="zh-CN" sz="1800" kern="1200" dirty="0" smtClean="0">
                          <a:effectLst/>
                        </a:rPr>
                        <a:t>5</a:t>
                      </a:r>
                      <a:r>
                        <a:rPr lang="zh-CN" altLang="zh-CN" sz="1800" kern="1200" dirty="0" smtClean="0">
                          <a:effectLst/>
                        </a:rPr>
                        <a:t>年来，培养和指导青年教师</a:t>
                      </a:r>
                      <a:r>
                        <a:rPr lang="en-US" altLang="zh-CN" sz="1800" kern="1200" dirty="0" smtClean="0">
                          <a:effectLst/>
                        </a:rPr>
                        <a:t>3</a:t>
                      </a:r>
                      <a:r>
                        <a:rPr lang="zh-CN" altLang="zh-CN" sz="1800" kern="1200" dirty="0" smtClean="0">
                          <a:effectLst/>
                        </a:rPr>
                        <a:t>名以上，有确定的对象、目标，具体的步骤和途径，并有明显成效，其中至少有</a:t>
                      </a:r>
                      <a:r>
                        <a:rPr lang="en-US" altLang="zh-CN" sz="1800" kern="1200" dirty="0" smtClean="0">
                          <a:effectLst/>
                        </a:rPr>
                        <a:t>1</a:t>
                      </a:r>
                      <a:r>
                        <a:rPr lang="zh-CN" altLang="zh-CN" sz="1800" kern="1200" dirty="0" smtClean="0">
                          <a:effectLst/>
                        </a:rPr>
                        <a:t>人成长为县级以上骨干教师或优秀教师（教学点教师不作要求）。教研员至少指导</a:t>
                      </a:r>
                      <a:r>
                        <a:rPr lang="en-US" altLang="zh-CN" sz="1800" kern="1200" dirty="0" smtClean="0">
                          <a:effectLst/>
                        </a:rPr>
                        <a:t>5</a:t>
                      </a:r>
                      <a:r>
                        <a:rPr lang="zh-CN" altLang="zh-CN" sz="1800" kern="1200" dirty="0" smtClean="0">
                          <a:effectLst/>
                        </a:rPr>
                        <a:t>人成长为县级以上骨干教师或优秀教师。</a:t>
                      </a:r>
                      <a:endParaRPr lang="zh-CN" alt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tcPr>
                </a:tc>
              </a:tr>
            </a:tbl>
          </a:graphicData>
        </a:graphic>
      </p:graphicFrame>
      <p:sp>
        <p:nvSpPr>
          <p:cNvPr id="5" name="标题 1"/>
          <p:cNvSpPr txBox="1"/>
          <p:nvPr/>
        </p:nvSpPr>
        <p:spPr>
          <a:xfrm>
            <a:off x="1679291" y="193037"/>
            <a:ext cx="3565722" cy="574649"/>
          </a:xfrm>
          <a:prstGeom prst="rect">
            <a:avLst/>
          </a:prstGeom>
          <a:noFill/>
        </p:spPr>
        <p:txBody>
          <a:bodyPr vert="horz" wrap="square" lIns="121917" tIns="60958" rIns="121917" bIns="60958"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pPr lvl="0"/>
            <a:r>
              <a:rPr lang="zh-CN" altLang="en-US" sz="2900" b="1" dirty="0">
                <a:solidFill>
                  <a:srgbClr val="C00000"/>
                </a:solidFill>
                <a:effectLst>
                  <a:outerShdw blurRad="38100" dist="38100" dir="2700000" algn="tl">
                    <a:srgbClr val="000000">
                      <a:alpha val="43137"/>
                    </a:srgbClr>
                  </a:outerShdw>
                </a:effectLst>
                <a:latin typeface="黑体" panose="02010609060101010101" charset="-122"/>
                <a:ea typeface="黑体" panose="02010609060101010101" charset="-122"/>
              </a:rPr>
              <a:t>正</a:t>
            </a:r>
            <a:r>
              <a:rPr lang="zh-CN" altLang="en-US" sz="2900" b="1" dirty="0" smtClean="0">
                <a:solidFill>
                  <a:srgbClr val="C00000"/>
                </a:solidFill>
                <a:effectLst>
                  <a:outerShdw blurRad="38100" dist="38100" dir="2700000" algn="tl">
                    <a:srgbClr val="000000">
                      <a:alpha val="43137"/>
                    </a:srgbClr>
                  </a:outerShdw>
                </a:effectLst>
                <a:latin typeface="黑体" panose="02010609060101010101" charset="-122"/>
                <a:ea typeface="黑体" panose="02010609060101010101" charset="-122"/>
              </a:rPr>
              <a:t>高级教师条件</a:t>
            </a:r>
            <a:endParaRPr lang="zh-CN" altLang="en-US" sz="2900" b="1" dirty="0">
              <a:solidFill>
                <a:srgbClr val="C00000"/>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sp>
        <p:nvSpPr>
          <p:cNvPr id="7" name="矩形 6"/>
          <p:cNvSpPr/>
          <p:nvPr/>
        </p:nvSpPr>
        <p:spPr>
          <a:xfrm>
            <a:off x="2399277" y="915720"/>
            <a:ext cx="7199863" cy="533604"/>
          </a:xfrm>
          <a:prstGeom prst="rect">
            <a:avLst/>
          </a:prstGeom>
        </p:spPr>
        <p:txBody>
          <a:bodyPr wrap="square" lIns="121917" tIns="60958" rIns="121917" bIns="60958">
            <a:spAutoFit/>
          </a:bodyPr>
          <a:lstStyle/>
          <a:p>
            <a:pPr algn="ctr"/>
            <a:r>
              <a:rPr lang="zh-CN" altLang="en-US" sz="2700" b="1" spc="-267" dirty="0" smtClean="0">
                <a:solidFill>
                  <a:schemeClr val="accent5">
                    <a:lumMod val="50000"/>
                  </a:schemeClr>
                </a:solidFill>
                <a:latin typeface="方正大黑简体" panose="02010600030101010101" charset="-122"/>
                <a:ea typeface="方正大黑简体" panose="02010600030101010101" charset="-122"/>
              </a:rPr>
              <a:t>专业</a:t>
            </a:r>
            <a:r>
              <a:rPr lang="zh-CN" altLang="en-US" sz="2700" b="1" spc="-267" dirty="0">
                <a:solidFill>
                  <a:schemeClr val="accent5">
                    <a:lumMod val="50000"/>
                  </a:schemeClr>
                </a:solidFill>
                <a:latin typeface="方正大黑简体" panose="02010600030101010101" charset="-122"/>
                <a:ea typeface="方正大黑简体" panose="02010600030101010101" charset="-122"/>
              </a:rPr>
              <a:t>技术工作经历（能力）条件 （</a:t>
            </a:r>
            <a:r>
              <a:rPr lang="zh-CN" altLang="en-US" sz="2700" b="1" spc="-267" dirty="0" smtClean="0">
                <a:solidFill>
                  <a:schemeClr val="accent5">
                    <a:lumMod val="50000"/>
                  </a:schemeClr>
                </a:solidFill>
                <a:latin typeface="方正大黑简体" panose="02010600030101010101" charset="-122"/>
                <a:ea typeface="方正大黑简体" panose="02010600030101010101" charset="-122"/>
              </a:rPr>
              <a:t>第十一条</a:t>
            </a:r>
            <a:r>
              <a:rPr lang="zh-CN" altLang="en-US" sz="2700" b="1" spc="-267" dirty="0">
                <a:solidFill>
                  <a:schemeClr val="accent5">
                    <a:lumMod val="50000"/>
                  </a:schemeClr>
                </a:solidFill>
                <a:latin typeface="方正大黑简体" panose="02010600030101010101" charset="-122"/>
                <a:ea typeface="方正大黑简体" panose="02010600030101010101" charset="-122"/>
              </a:rPr>
              <a:t>）</a:t>
            </a:r>
            <a:endParaRPr lang="zh-CN" altLang="en-US" sz="2700" b="1" spc="-267" dirty="0">
              <a:solidFill>
                <a:schemeClr val="accent5">
                  <a:lumMod val="50000"/>
                </a:schemeClr>
              </a:solidFill>
              <a:latin typeface="方正大黑简体" panose="02010600030101010101" charset="-122"/>
              <a:ea typeface="方正大黑简体" panose="02010600030101010101" charset="-122"/>
            </a:endParaRPr>
          </a:p>
        </p:txBody>
      </p:sp>
      <p:cxnSp>
        <p:nvCxnSpPr>
          <p:cNvPr id="8" name="直接连接符 7"/>
          <p:cNvCxnSpPr/>
          <p:nvPr/>
        </p:nvCxnSpPr>
        <p:spPr>
          <a:xfrm>
            <a:off x="1843819" y="740873"/>
            <a:ext cx="4827377" cy="2207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5999208" y="563000"/>
            <a:ext cx="671987" cy="17342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33239" y="0"/>
            <a:ext cx="12150313" cy="6859588"/>
          </a:xfrm>
          <a:prstGeom prst="rect">
            <a:avLst/>
          </a:prstGeom>
        </p:spPr>
      </p:pic>
      <p:graphicFrame>
        <p:nvGraphicFramePr>
          <p:cNvPr id="13" name="表格 12"/>
          <p:cNvGraphicFramePr>
            <a:graphicFrameLocks noGrp="1"/>
          </p:cNvGraphicFramePr>
          <p:nvPr/>
        </p:nvGraphicFramePr>
        <p:xfrm>
          <a:off x="239319" y="1413104"/>
          <a:ext cx="11000181" cy="4136796"/>
        </p:xfrm>
        <a:graphic>
          <a:graphicData uri="http://schemas.openxmlformats.org/drawingml/2006/table">
            <a:tbl>
              <a:tblPr firstRow="1" bandRow="1">
                <a:tableStyleId>{9DCAF9ED-07DC-4A11-8D7F-57B35C25682E}</a:tableStyleId>
              </a:tblPr>
              <a:tblGrid>
                <a:gridCol w="1036796"/>
                <a:gridCol w="1225304"/>
                <a:gridCol w="8738081"/>
              </a:tblGrid>
              <a:tr h="474003">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申报资格</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申报类型</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sz="1600" kern="100" dirty="0" smtClean="0">
                          <a:effectLst>
                            <a:outerShdw blurRad="38100" dist="38100" dir="2700000" algn="tl">
                              <a:srgbClr val="000000">
                                <a:alpha val="43137"/>
                              </a:srgbClr>
                            </a:outerShdw>
                          </a:effectLst>
                        </a:rPr>
                        <a:t>申</a:t>
                      </a:r>
                      <a:r>
                        <a:rPr lang="en-US" altLang="zh-CN" sz="1600" kern="100" dirty="0" smtClean="0">
                          <a:effectLst>
                            <a:outerShdw blurRad="38100" dist="38100" dir="2700000" algn="tl">
                              <a:srgbClr val="000000">
                                <a:alpha val="43137"/>
                              </a:srgbClr>
                            </a:outerShdw>
                          </a:effectLst>
                        </a:rPr>
                        <a:t>   </a:t>
                      </a:r>
                      <a:r>
                        <a:rPr lang="zh-CN" sz="1600" kern="100" dirty="0" smtClean="0">
                          <a:effectLst>
                            <a:outerShdw blurRad="38100" dist="38100" dir="2700000" algn="tl">
                              <a:srgbClr val="000000">
                                <a:alpha val="43137"/>
                              </a:srgbClr>
                            </a:outerShdw>
                          </a:effectLst>
                        </a:rPr>
                        <a:t>报</a:t>
                      </a:r>
                      <a:r>
                        <a:rPr lang="en-US" altLang="zh-CN" sz="1600" kern="100" dirty="0" smtClean="0">
                          <a:effectLst>
                            <a:outerShdw blurRad="38100" dist="38100" dir="2700000" algn="tl">
                              <a:srgbClr val="000000">
                                <a:alpha val="43137"/>
                              </a:srgbClr>
                            </a:outerShdw>
                          </a:effectLst>
                        </a:rPr>
                        <a:t>   </a:t>
                      </a:r>
                      <a:r>
                        <a:rPr lang="zh-CN" sz="1600" kern="100" dirty="0" smtClean="0">
                          <a:effectLst>
                            <a:outerShdw blurRad="38100" dist="38100" dir="2700000" algn="tl">
                              <a:srgbClr val="000000">
                                <a:alpha val="43137"/>
                              </a:srgbClr>
                            </a:outerShdw>
                          </a:effectLst>
                        </a:rPr>
                        <a:t>条</a:t>
                      </a:r>
                      <a:r>
                        <a:rPr lang="en-US" altLang="zh-CN" sz="1600" kern="100" dirty="0" smtClean="0">
                          <a:effectLst>
                            <a:outerShdw blurRad="38100" dist="38100" dir="2700000" algn="tl">
                              <a:srgbClr val="000000">
                                <a:alpha val="43137"/>
                              </a:srgbClr>
                            </a:outerShdw>
                          </a:effectLst>
                        </a:rPr>
                        <a:t>  </a:t>
                      </a:r>
                      <a:r>
                        <a:rPr lang="zh-CN" sz="1600" kern="100" dirty="0" smtClean="0">
                          <a:effectLst>
                            <a:outerShdw blurRad="38100" dist="38100" dir="2700000" algn="tl">
                              <a:srgbClr val="000000">
                                <a:alpha val="43137"/>
                              </a:srgbClr>
                            </a:outerShdw>
                          </a:effectLst>
                        </a:rPr>
                        <a:t>件</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tcPr>
                </a:tc>
              </a:tr>
              <a:tr h="3662793">
                <a:tc>
                  <a:txBody>
                    <a:bodyPr/>
                    <a:lstStyle/>
                    <a:p>
                      <a:pPr algn="ctr">
                        <a:lnSpc>
                          <a:spcPct val="110000"/>
                        </a:lnSpc>
                        <a:spcAft>
                          <a:spcPts val="0"/>
                        </a:spcAft>
                      </a:pPr>
                      <a:r>
                        <a:rPr lang="zh-CN" altLang="en-US" sz="2100" kern="100" dirty="0" smtClean="0">
                          <a:effectLst/>
                        </a:rPr>
                        <a:t>正高级教师</a:t>
                      </a:r>
                      <a:endParaRPr lang="zh-CN" sz="2100" b="1" kern="100" dirty="0">
                        <a:solidFill>
                          <a:srgbClr val="C00000"/>
                        </a:solidFill>
                        <a:effectLst/>
                        <a:latin typeface="微软雅黑" panose="020B0503020204020204" pitchFamily="34" charset="-122"/>
                        <a:ea typeface="微软雅黑" panose="020B0503020204020204" pitchFamily="34" charset="-122"/>
                        <a:cs typeface="+mn-cs"/>
                      </a:endParaRPr>
                    </a:p>
                  </a:txBody>
                  <a:tcPr marL="91428" marR="91428" marT="0" marB="0" anchor="ctr">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600" kern="100" dirty="0" smtClean="0">
                          <a:effectLst/>
                        </a:rPr>
                        <a:t>不做区分</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六、参与教学改革要求。</a:t>
                      </a:r>
                      <a:endParaRPr lang="zh-CN" altLang="zh-CN" sz="1800" kern="1200" dirty="0" smtClean="0">
                        <a:effectLst/>
                      </a:endParaRPr>
                    </a:p>
                    <a:p>
                      <a:r>
                        <a:rPr lang="en-US" altLang="zh-CN" sz="1800" kern="1200" dirty="0" smtClean="0">
                          <a:effectLst/>
                        </a:rPr>
                        <a:t>    </a:t>
                      </a:r>
                      <a:r>
                        <a:rPr lang="zh-CN" altLang="zh-CN" sz="1800" kern="1200" dirty="0" smtClean="0">
                          <a:effectLst/>
                        </a:rPr>
                        <a:t>近</a:t>
                      </a:r>
                      <a:r>
                        <a:rPr lang="en-US" altLang="zh-CN" sz="1800" kern="1200" dirty="0" smtClean="0">
                          <a:effectLst/>
                        </a:rPr>
                        <a:t>5</a:t>
                      </a:r>
                      <a:r>
                        <a:rPr lang="zh-CN" altLang="zh-CN" sz="1800" kern="1200" dirty="0" smtClean="0">
                          <a:effectLst/>
                        </a:rPr>
                        <a:t>年来，按照最新的教育教学改革要求，运用先进理念，围绕立德树人的总目标，创新课程设计和教学方法或管理方法，为学生（或被指导教师）开设相应的选修课程，能独立指导学生开展实验、实习、研究性学习或综合实践活动，能独立开发地方或校本课程。心理健康教育专职教师或科技辅导专职教师每年组织全校性心理健康教育活动或科技教育活动</a:t>
                      </a:r>
                      <a:r>
                        <a:rPr lang="en-US" altLang="zh-CN" sz="1800" kern="1200" dirty="0" smtClean="0">
                          <a:effectLst/>
                        </a:rPr>
                        <a:t>2</a:t>
                      </a:r>
                      <a:r>
                        <a:rPr lang="zh-CN" altLang="zh-CN" sz="1800" kern="1200" dirty="0" smtClean="0">
                          <a:effectLst/>
                        </a:rPr>
                        <a:t>次。中小学校级（园）领导至少开设过一门选修课程或主持开发一门地方、校本课程并在校级以上使用一年以上。教研员具有主持、指导和引领本学科本领域或一定区域范围内教育教学研究的能力和水平，每年策划并组织县级以上本学科教育教学科研活动</a:t>
                      </a:r>
                      <a:r>
                        <a:rPr lang="en-US" altLang="zh-CN" sz="1800" kern="1200" dirty="0" smtClean="0">
                          <a:effectLst/>
                        </a:rPr>
                        <a:t>2</a:t>
                      </a:r>
                      <a:r>
                        <a:rPr lang="zh-CN" altLang="zh-CN" sz="1800" kern="1200" dirty="0" smtClean="0">
                          <a:effectLst/>
                        </a:rPr>
                        <a:t>次，或推广</a:t>
                      </a:r>
                      <a:r>
                        <a:rPr lang="en-US" altLang="zh-CN" sz="1800" kern="1200" dirty="0" smtClean="0">
                          <a:effectLst/>
                        </a:rPr>
                        <a:t>1</a:t>
                      </a:r>
                      <a:r>
                        <a:rPr lang="zh-CN" altLang="zh-CN" sz="1800" kern="1200" dirty="0" smtClean="0">
                          <a:effectLst/>
                        </a:rPr>
                        <a:t>项以上先进的教育科研成果。</a:t>
                      </a:r>
                      <a:endParaRPr lang="zh-CN" sz="1800" kern="1200" dirty="0">
                        <a:solidFill>
                          <a:schemeClr val="dk1"/>
                        </a:solidFill>
                        <a:effectLst/>
                        <a:latin typeface="仿宋" panose="02010609060101010101" pitchFamily="49" charset="-122"/>
                        <a:ea typeface="仿宋" panose="02010609060101010101" pitchFamily="49" charset="-122"/>
                        <a:cs typeface="+mn-cs"/>
                      </a:endParaRPr>
                    </a:p>
                  </a:txBody>
                  <a:tcPr marL="91428" marR="91428" marT="0" marB="0" anchor="ctr">
                    <a:lnL w="12700" cap="flat" cmpd="sng" algn="ctr">
                      <a:solidFill>
                        <a:srgbClr val="F3960D"/>
                      </a:solidFill>
                      <a:prstDash val="solid"/>
                      <a:round/>
                      <a:headEnd type="none" w="med" len="med"/>
                      <a:tailEnd type="none" w="med" len="med"/>
                    </a:lnL>
                  </a:tcPr>
                </a:tc>
              </a:tr>
            </a:tbl>
          </a:graphicData>
        </a:graphic>
      </p:graphicFrame>
      <p:sp>
        <p:nvSpPr>
          <p:cNvPr id="5" name="标题 1"/>
          <p:cNvSpPr txBox="1"/>
          <p:nvPr/>
        </p:nvSpPr>
        <p:spPr>
          <a:xfrm>
            <a:off x="1679291" y="193037"/>
            <a:ext cx="3565722" cy="574649"/>
          </a:xfrm>
          <a:prstGeom prst="rect">
            <a:avLst/>
          </a:prstGeom>
          <a:noFill/>
        </p:spPr>
        <p:txBody>
          <a:bodyPr vert="horz" wrap="square" lIns="121917" tIns="60958" rIns="121917" bIns="60958"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pPr lvl="0"/>
            <a:r>
              <a:rPr lang="zh-CN" altLang="en-US" sz="2900" b="1" dirty="0">
                <a:solidFill>
                  <a:srgbClr val="C00000"/>
                </a:solidFill>
                <a:effectLst>
                  <a:outerShdw blurRad="38100" dist="38100" dir="2700000" algn="tl">
                    <a:srgbClr val="000000">
                      <a:alpha val="43137"/>
                    </a:srgbClr>
                  </a:outerShdw>
                </a:effectLst>
                <a:latin typeface="黑体" panose="02010609060101010101" charset="-122"/>
                <a:ea typeface="黑体" panose="02010609060101010101" charset="-122"/>
              </a:rPr>
              <a:t>正</a:t>
            </a:r>
            <a:r>
              <a:rPr lang="zh-CN" altLang="en-US" sz="2900" b="1" dirty="0" smtClean="0">
                <a:solidFill>
                  <a:srgbClr val="C00000"/>
                </a:solidFill>
                <a:effectLst>
                  <a:outerShdw blurRad="38100" dist="38100" dir="2700000" algn="tl">
                    <a:srgbClr val="000000">
                      <a:alpha val="43137"/>
                    </a:srgbClr>
                  </a:outerShdw>
                </a:effectLst>
                <a:latin typeface="黑体" panose="02010609060101010101" charset="-122"/>
                <a:ea typeface="黑体" panose="02010609060101010101" charset="-122"/>
              </a:rPr>
              <a:t>高级教师条件</a:t>
            </a:r>
            <a:endParaRPr lang="zh-CN" altLang="en-US" sz="2900" b="1" dirty="0">
              <a:solidFill>
                <a:srgbClr val="C00000"/>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sp>
        <p:nvSpPr>
          <p:cNvPr id="7" name="矩形 6"/>
          <p:cNvSpPr/>
          <p:nvPr/>
        </p:nvSpPr>
        <p:spPr>
          <a:xfrm>
            <a:off x="2399277" y="915720"/>
            <a:ext cx="7199863" cy="533604"/>
          </a:xfrm>
          <a:prstGeom prst="rect">
            <a:avLst/>
          </a:prstGeom>
        </p:spPr>
        <p:txBody>
          <a:bodyPr wrap="square" lIns="121917" tIns="60958" rIns="121917" bIns="60958">
            <a:spAutoFit/>
          </a:bodyPr>
          <a:lstStyle/>
          <a:p>
            <a:pPr algn="ctr"/>
            <a:r>
              <a:rPr lang="zh-CN" altLang="en-US" sz="2700" b="1" spc="-267" dirty="0" smtClean="0">
                <a:solidFill>
                  <a:schemeClr val="accent5">
                    <a:lumMod val="50000"/>
                  </a:schemeClr>
                </a:solidFill>
                <a:latin typeface="方正大黑简体" panose="02010600030101010101" charset="-122"/>
                <a:ea typeface="方正大黑简体" panose="02010600030101010101" charset="-122"/>
              </a:rPr>
              <a:t>专业</a:t>
            </a:r>
            <a:r>
              <a:rPr lang="zh-CN" altLang="en-US" sz="2700" b="1" spc="-267" dirty="0">
                <a:solidFill>
                  <a:schemeClr val="accent5">
                    <a:lumMod val="50000"/>
                  </a:schemeClr>
                </a:solidFill>
                <a:latin typeface="方正大黑简体" panose="02010600030101010101" charset="-122"/>
                <a:ea typeface="方正大黑简体" panose="02010600030101010101" charset="-122"/>
              </a:rPr>
              <a:t>技术工作经历（能力）条件 （</a:t>
            </a:r>
            <a:r>
              <a:rPr lang="zh-CN" altLang="en-US" sz="2700" b="1" spc="-267" dirty="0" smtClean="0">
                <a:solidFill>
                  <a:schemeClr val="accent5">
                    <a:lumMod val="50000"/>
                  </a:schemeClr>
                </a:solidFill>
                <a:latin typeface="方正大黑简体" panose="02010600030101010101" charset="-122"/>
                <a:ea typeface="方正大黑简体" panose="02010600030101010101" charset="-122"/>
              </a:rPr>
              <a:t>第十一条</a:t>
            </a:r>
            <a:r>
              <a:rPr lang="zh-CN" altLang="en-US" sz="2700" b="1" spc="-267" dirty="0">
                <a:solidFill>
                  <a:schemeClr val="accent5">
                    <a:lumMod val="50000"/>
                  </a:schemeClr>
                </a:solidFill>
                <a:latin typeface="方正大黑简体" panose="02010600030101010101" charset="-122"/>
                <a:ea typeface="方正大黑简体" panose="02010600030101010101" charset="-122"/>
              </a:rPr>
              <a:t>）</a:t>
            </a:r>
            <a:endParaRPr lang="zh-CN" altLang="en-US" sz="2700" b="1" spc="-267" dirty="0">
              <a:solidFill>
                <a:schemeClr val="accent5">
                  <a:lumMod val="50000"/>
                </a:schemeClr>
              </a:solidFill>
              <a:latin typeface="方正大黑简体" panose="02010600030101010101" charset="-122"/>
              <a:ea typeface="方正大黑简体" panose="02010600030101010101" charset="-122"/>
            </a:endParaRPr>
          </a:p>
        </p:txBody>
      </p:sp>
      <p:cxnSp>
        <p:nvCxnSpPr>
          <p:cNvPr id="8" name="直接连接符 7"/>
          <p:cNvCxnSpPr/>
          <p:nvPr/>
        </p:nvCxnSpPr>
        <p:spPr>
          <a:xfrm>
            <a:off x="1843819" y="740873"/>
            <a:ext cx="4827377" cy="2207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5999208" y="563000"/>
            <a:ext cx="671987" cy="17342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33239" y="0"/>
            <a:ext cx="12150313" cy="6859588"/>
          </a:xfrm>
          <a:prstGeom prst="rect">
            <a:avLst/>
          </a:prstGeom>
        </p:spPr>
      </p:pic>
      <p:graphicFrame>
        <p:nvGraphicFramePr>
          <p:cNvPr id="13" name="表格 12"/>
          <p:cNvGraphicFramePr>
            <a:graphicFrameLocks noGrp="1"/>
          </p:cNvGraphicFramePr>
          <p:nvPr/>
        </p:nvGraphicFramePr>
        <p:xfrm>
          <a:off x="239319" y="1413104"/>
          <a:ext cx="11292281" cy="4136796"/>
        </p:xfrm>
        <a:graphic>
          <a:graphicData uri="http://schemas.openxmlformats.org/drawingml/2006/table">
            <a:tbl>
              <a:tblPr firstRow="1" bandRow="1">
                <a:tableStyleId>{9DCAF9ED-07DC-4A11-8D7F-57B35C25682E}</a:tableStyleId>
              </a:tblPr>
              <a:tblGrid>
                <a:gridCol w="1036796"/>
                <a:gridCol w="1225304"/>
                <a:gridCol w="9030181"/>
              </a:tblGrid>
              <a:tr h="474003">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申报资格</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申报类型</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sz="1600" kern="100" dirty="0" smtClean="0">
                          <a:effectLst>
                            <a:outerShdw blurRad="38100" dist="38100" dir="2700000" algn="tl">
                              <a:srgbClr val="000000">
                                <a:alpha val="43137"/>
                              </a:srgbClr>
                            </a:outerShdw>
                          </a:effectLst>
                        </a:rPr>
                        <a:t>申</a:t>
                      </a:r>
                      <a:r>
                        <a:rPr lang="en-US" altLang="zh-CN" sz="1600" kern="100" dirty="0" smtClean="0">
                          <a:effectLst>
                            <a:outerShdw blurRad="38100" dist="38100" dir="2700000" algn="tl">
                              <a:srgbClr val="000000">
                                <a:alpha val="43137"/>
                              </a:srgbClr>
                            </a:outerShdw>
                          </a:effectLst>
                        </a:rPr>
                        <a:t>   </a:t>
                      </a:r>
                      <a:r>
                        <a:rPr lang="zh-CN" sz="1600" kern="100" dirty="0" smtClean="0">
                          <a:effectLst>
                            <a:outerShdw blurRad="38100" dist="38100" dir="2700000" algn="tl">
                              <a:srgbClr val="000000">
                                <a:alpha val="43137"/>
                              </a:srgbClr>
                            </a:outerShdw>
                          </a:effectLst>
                        </a:rPr>
                        <a:t>报</a:t>
                      </a:r>
                      <a:r>
                        <a:rPr lang="en-US" altLang="zh-CN" sz="1600" kern="100" dirty="0" smtClean="0">
                          <a:effectLst>
                            <a:outerShdw blurRad="38100" dist="38100" dir="2700000" algn="tl">
                              <a:srgbClr val="000000">
                                <a:alpha val="43137"/>
                              </a:srgbClr>
                            </a:outerShdw>
                          </a:effectLst>
                        </a:rPr>
                        <a:t>   </a:t>
                      </a:r>
                      <a:r>
                        <a:rPr lang="zh-CN" sz="1600" kern="100" dirty="0" smtClean="0">
                          <a:effectLst>
                            <a:outerShdw blurRad="38100" dist="38100" dir="2700000" algn="tl">
                              <a:srgbClr val="000000">
                                <a:alpha val="43137"/>
                              </a:srgbClr>
                            </a:outerShdw>
                          </a:effectLst>
                        </a:rPr>
                        <a:t>条</a:t>
                      </a:r>
                      <a:r>
                        <a:rPr lang="en-US" altLang="zh-CN" sz="1600" kern="100" dirty="0" smtClean="0">
                          <a:effectLst>
                            <a:outerShdw blurRad="38100" dist="38100" dir="2700000" algn="tl">
                              <a:srgbClr val="000000">
                                <a:alpha val="43137"/>
                              </a:srgbClr>
                            </a:outerShdw>
                          </a:effectLst>
                        </a:rPr>
                        <a:t>  </a:t>
                      </a:r>
                      <a:r>
                        <a:rPr lang="zh-CN" sz="1600" kern="100" dirty="0" smtClean="0">
                          <a:effectLst>
                            <a:outerShdw blurRad="38100" dist="38100" dir="2700000" algn="tl">
                              <a:srgbClr val="000000">
                                <a:alpha val="43137"/>
                              </a:srgbClr>
                            </a:outerShdw>
                          </a:effectLst>
                        </a:rPr>
                        <a:t>件</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tcPr>
                </a:tc>
              </a:tr>
              <a:tr h="3662793">
                <a:tc>
                  <a:txBody>
                    <a:bodyPr/>
                    <a:lstStyle/>
                    <a:p>
                      <a:pPr algn="ctr">
                        <a:lnSpc>
                          <a:spcPct val="110000"/>
                        </a:lnSpc>
                        <a:spcAft>
                          <a:spcPts val="0"/>
                        </a:spcAft>
                      </a:pPr>
                      <a:r>
                        <a:rPr lang="zh-CN" altLang="en-US" sz="2100" kern="100" dirty="0" smtClean="0">
                          <a:effectLst/>
                        </a:rPr>
                        <a:t>正高级教师</a:t>
                      </a:r>
                      <a:endParaRPr lang="zh-CN" sz="2100" b="1" kern="100" dirty="0">
                        <a:solidFill>
                          <a:srgbClr val="C00000"/>
                        </a:solidFill>
                        <a:effectLst/>
                        <a:latin typeface="微软雅黑" panose="020B0503020204020204" pitchFamily="34" charset="-122"/>
                        <a:ea typeface="微软雅黑" panose="020B0503020204020204" pitchFamily="34" charset="-122"/>
                        <a:cs typeface="+mn-cs"/>
                      </a:endParaRPr>
                    </a:p>
                  </a:txBody>
                  <a:tcPr marL="91428" marR="91428" marT="0" marB="0" anchor="ctr">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600" kern="100" dirty="0" smtClean="0">
                          <a:effectLst/>
                        </a:rPr>
                        <a:t>不做区分</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一、积极实施素质教育。在教育思想、课程改革、教学方法等方面取得创造性成果，并广泛运用于教学实践，在实施素质教育中发挥了示范和引领作用。</a:t>
                      </a:r>
                      <a:endParaRPr lang="zh-CN" sz="1800" kern="1200" dirty="0">
                        <a:solidFill>
                          <a:schemeClr val="dk1"/>
                        </a:solidFill>
                        <a:effectLst/>
                        <a:latin typeface="仿宋" panose="02010609060101010101" pitchFamily="49" charset="-122"/>
                        <a:ea typeface="仿宋" panose="02010609060101010101" pitchFamily="49" charset="-122"/>
                        <a:cs typeface="+mn-cs"/>
                      </a:endParaRPr>
                    </a:p>
                  </a:txBody>
                  <a:tcPr marL="91428" marR="91428" marT="0" marB="0" anchor="ctr">
                    <a:lnL w="12700" cap="flat" cmpd="sng" algn="ctr">
                      <a:solidFill>
                        <a:srgbClr val="F3960D"/>
                      </a:solidFill>
                      <a:prstDash val="solid"/>
                      <a:round/>
                      <a:headEnd type="none" w="med" len="med"/>
                      <a:tailEnd type="none" w="med" len="med"/>
                    </a:lnL>
                  </a:tcPr>
                </a:tc>
              </a:tr>
            </a:tbl>
          </a:graphicData>
        </a:graphic>
      </p:graphicFrame>
      <p:sp>
        <p:nvSpPr>
          <p:cNvPr id="5" name="标题 1"/>
          <p:cNvSpPr txBox="1"/>
          <p:nvPr/>
        </p:nvSpPr>
        <p:spPr>
          <a:xfrm>
            <a:off x="1679291" y="193037"/>
            <a:ext cx="3565722" cy="574649"/>
          </a:xfrm>
          <a:prstGeom prst="rect">
            <a:avLst/>
          </a:prstGeom>
          <a:noFill/>
        </p:spPr>
        <p:txBody>
          <a:bodyPr vert="horz" wrap="square" lIns="121917" tIns="60958" rIns="121917" bIns="60958"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pPr lvl="0"/>
            <a:r>
              <a:rPr lang="zh-CN" altLang="en-US" sz="2900" b="1" dirty="0">
                <a:solidFill>
                  <a:srgbClr val="C00000"/>
                </a:solidFill>
                <a:effectLst>
                  <a:outerShdw blurRad="38100" dist="38100" dir="2700000" algn="tl">
                    <a:srgbClr val="000000">
                      <a:alpha val="43137"/>
                    </a:srgbClr>
                  </a:outerShdw>
                </a:effectLst>
                <a:latin typeface="黑体" panose="02010609060101010101" charset="-122"/>
                <a:ea typeface="黑体" panose="02010609060101010101" charset="-122"/>
              </a:rPr>
              <a:t>正</a:t>
            </a:r>
            <a:r>
              <a:rPr lang="zh-CN" altLang="en-US" sz="2900" b="1" dirty="0" smtClean="0">
                <a:solidFill>
                  <a:srgbClr val="C00000"/>
                </a:solidFill>
                <a:effectLst>
                  <a:outerShdw blurRad="38100" dist="38100" dir="2700000" algn="tl">
                    <a:srgbClr val="000000">
                      <a:alpha val="43137"/>
                    </a:srgbClr>
                  </a:outerShdw>
                </a:effectLst>
                <a:latin typeface="黑体" panose="02010609060101010101" charset="-122"/>
                <a:ea typeface="黑体" panose="02010609060101010101" charset="-122"/>
              </a:rPr>
              <a:t>高级教师条件</a:t>
            </a:r>
            <a:endParaRPr lang="zh-CN" altLang="en-US" sz="2900" b="1" dirty="0">
              <a:solidFill>
                <a:srgbClr val="C00000"/>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sp>
        <p:nvSpPr>
          <p:cNvPr id="7" name="矩形 6"/>
          <p:cNvSpPr/>
          <p:nvPr/>
        </p:nvSpPr>
        <p:spPr>
          <a:xfrm>
            <a:off x="2399277" y="915720"/>
            <a:ext cx="7199863" cy="553994"/>
          </a:xfrm>
          <a:prstGeom prst="rect">
            <a:avLst/>
          </a:prstGeom>
        </p:spPr>
        <p:txBody>
          <a:bodyPr wrap="square" lIns="121917" tIns="60958" rIns="121917" bIns="60958">
            <a:spAutoFit/>
          </a:bodyPr>
          <a:lstStyle/>
          <a:p>
            <a:pPr algn="ctr"/>
            <a:r>
              <a:rPr lang="zh-CN" altLang="zh-CN" sz="2700" b="1" spc="-267" dirty="0">
                <a:solidFill>
                  <a:schemeClr val="accent5">
                    <a:lumMod val="50000"/>
                  </a:schemeClr>
                </a:solidFill>
                <a:latin typeface="方正大黑简体" panose="02010600030101010101" charset="-122"/>
                <a:ea typeface="方正大黑简体" panose="02010600030101010101" charset="-122"/>
              </a:rPr>
              <a:t>业绩成果条件</a:t>
            </a:r>
            <a:r>
              <a:rPr lang="zh-CN" altLang="en-US" sz="2700" b="1" spc="-267" dirty="0" smtClean="0">
                <a:solidFill>
                  <a:schemeClr val="accent5">
                    <a:lumMod val="50000"/>
                  </a:schemeClr>
                </a:solidFill>
                <a:latin typeface="方正大黑简体" panose="02010600030101010101" charset="-122"/>
                <a:ea typeface="方正大黑简体" panose="02010600030101010101" charset="-122"/>
              </a:rPr>
              <a:t>（第十二条</a:t>
            </a:r>
            <a:r>
              <a:rPr lang="zh-CN" altLang="en-US" sz="2700" b="1" spc="-267" dirty="0">
                <a:solidFill>
                  <a:schemeClr val="accent5">
                    <a:lumMod val="50000"/>
                  </a:schemeClr>
                </a:solidFill>
                <a:latin typeface="方正大黑简体" panose="02010600030101010101" charset="-122"/>
                <a:ea typeface="方正大黑简体" panose="02010600030101010101" charset="-122"/>
              </a:rPr>
              <a:t>）</a:t>
            </a:r>
            <a:endParaRPr lang="zh-CN" altLang="en-US" sz="2700" b="1" spc="-267" dirty="0">
              <a:solidFill>
                <a:schemeClr val="accent5">
                  <a:lumMod val="50000"/>
                </a:schemeClr>
              </a:solidFill>
              <a:latin typeface="方正大黑简体" panose="02010600030101010101" charset="-122"/>
              <a:ea typeface="方正大黑简体" panose="02010600030101010101" charset="-122"/>
            </a:endParaRPr>
          </a:p>
        </p:txBody>
      </p:sp>
      <p:cxnSp>
        <p:nvCxnSpPr>
          <p:cNvPr id="8" name="直接连接符 7"/>
          <p:cNvCxnSpPr/>
          <p:nvPr/>
        </p:nvCxnSpPr>
        <p:spPr>
          <a:xfrm>
            <a:off x="1843819" y="740873"/>
            <a:ext cx="4827377" cy="2207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5999208" y="563000"/>
            <a:ext cx="671987" cy="17342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503837" y="0"/>
            <a:ext cx="12687389" cy="7162800"/>
          </a:xfrm>
          <a:prstGeom prst="rect">
            <a:avLst/>
          </a:prstGeom>
        </p:spPr>
      </p:pic>
      <p:graphicFrame>
        <p:nvGraphicFramePr>
          <p:cNvPr id="13" name="表格 12"/>
          <p:cNvGraphicFramePr>
            <a:graphicFrameLocks noGrp="1"/>
          </p:cNvGraphicFramePr>
          <p:nvPr/>
        </p:nvGraphicFramePr>
        <p:xfrm>
          <a:off x="241406" y="1489304"/>
          <a:ext cx="11036194" cy="4751849"/>
        </p:xfrm>
        <a:graphic>
          <a:graphicData uri="http://schemas.openxmlformats.org/drawingml/2006/table">
            <a:tbl>
              <a:tblPr firstRow="1" bandRow="1">
                <a:tableStyleId>{9DCAF9ED-07DC-4A11-8D7F-57B35C25682E}</a:tableStyleId>
              </a:tblPr>
              <a:tblGrid>
                <a:gridCol w="1036796"/>
                <a:gridCol w="1225304"/>
                <a:gridCol w="8774094"/>
              </a:tblGrid>
              <a:tr h="474003">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申报资格</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tc>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申报类型</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sz="1600" kern="100" dirty="0" smtClean="0">
                          <a:effectLst>
                            <a:outerShdw blurRad="38100" dist="38100" dir="2700000" algn="tl">
                              <a:srgbClr val="000000">
                                <a:alpha val="43137"/>
                              </a:srgbClr>
                            </a:outerShdw>
                          </a:effectLst>
                        </a:rPr>
                        <a:t>申</a:t>
                      </a:r>
                      <a:r>
                        <a:rPr lang="en-US" altLang="zh-CN" sz="1600" kern="100" dirty="0" smtClean="0">
                          <a:effectLst>
                            <a:outerShdw blurRad="38100" dist="38100" dir="2700000" algn="tl">
                              <a:srgbClr val="000000">
                                <a:alpha val="43137"/>
                              </a:srgbClr>
                            </a:outerShdw>
                          </a:effectLst>
                        </a:rPr>
                        <a:t>   </a:t>
                      </a:r>
                      <a:r>
                        <a:rPr lang="zh-CN" sz="1600" kern="100" dirty="0" smtClean="0">
                          <a:effectLst>
                            <a:outerShdw blurRad="38100" dist="38100" dir="2700000" algn="tl">
                              <a:srgbClr val="000000">
                                <a:alpha val="43137"/>
                              </a:srgbClr>
                            </a:outerShdw>
                          </a:effectLst>
                        </a:rPr>
                        <a:t>报</a:t>
                      </a:r>
                      <a:r>
                        <a:rPr lang="en-US" altLang="zh-CN" sz="1600" kern="100" dirty="0" smtClean="0">
                          <a:effectLst>
                            <a:outerShdw blurRad="38100" dist="38100" dir="2700000" algn="tl">
                              <a:srgbClr val="000000">
                                <a:alpha val="43137"/>
                              </a:srgbClr>
                            </a:outerShdw>
                          </a:effectLst>
                        </a:rPr>
                        <a:t>   </a:t>
                      </a:r>
                      <a:r>
                        <a:rPr lang="zh-CN" sz="1600" kern="100" dirty="0" smtClean="0">
                          <a:effectLst>
                            <a:outerShdw blurRad="38100" dist="38100" dir="2700000" algn="tl">
                              <a:srgbClr val="000000">
                                <a:alpha val="43137"/>
                              </a:srgbClr>
                            </a:outerShdw>
                          </a:effectLst>
                        </a:rPr>
                        <a:t>条</a:t>
                      </a:r>
                      <a:r>
                        <a:rPr lang="en-US" altLang="zh-CN" sz="1600" kern="100" dirty="0" smtClean="0">
                          <a:effectLst>
                            <a:outerShdw blurRad="38100" dist="38100" dir="2700000" algn="tl">
                              <a:srgbClr val="000000">
                                <a:alpha val="43137"/>
                              </a:srgbClr>
                            </a:outerShdw>
                          </a:effectLst>
                        </a:rPr>
                        <a:t>  </a:t>
                      </a:r>
                      <a:r>
                        <a:rPr lang="zh-CN" sz="1600" kern="100" dirty="0" smtClean="0">
                          <a:effectLst>
                            <a:outerShdw blurRad="38100" dist="38100" dir="2700000" algn="tl">
                              <a:srgbClr val="000000">
                                <a:alpha val="43137"/>
                              </a:srgbClr>
                            </a:outerShdw>
                          </a:effectLst>
                        </a:rPr>
                        <a:t>件</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tcPr>
                </a:tc>
              </a:tr>
              <a:tr h="894193">
                <a:tc rowSpan="3">
                  <a:txBody>
                    <a:bodyPr/>
                    <a:lstStyle/>
                    <a:p>
                      <a:pPr algn="ctr">
                        <a:lnSpc>
                          <a:spcPct val="110000"/>
                        </a:lnSpc>
                        <a:spcAft>
                          <a:spcPts val="0"/>
                        </a:spcAft>
                      </a:pPr>
                      <a:r>
                        <a:rPr lang="zh-CN" altLang="en-US" sz="2100" kern="100" dirty="0" smtClean="0">
                          <a:effectLst/>
                        </a:rPr>
                        <a:t>正高级教师</a:t>
                      </a:r>
                      <a:endParaRPr lang="zh-CN" sz="2100" b="1" kern="100" dirty="0">
                        <a:solidFill>
                          <a:srgbClr val="C00000"/>
                        </a:solidFill>
                        <a:effectLst/>
                        <a:latin typeface="微软雅黑" panose="020B0503020204020204" pitchFamily="34" charset="-122"/>
                        <a:ea typeface="微软雅黑" panose="020B0503020204020204" pitchFamily="34" charset="-122"/>
                        <a:cs typeface="+mn-cs"/>
                      </a:endParaRPr>
                    </a:p>
                  </a:txBody>
                  <a:tcPr marL="91428" marR="91428" marT="0" marB="0" anchor="ctr">
                    <a:lnR w="12700" cap="flat" cmpd="sng" algn="ctr">
                      <a:solidFill>
                        <a:srgbClr val="F3960D"/>
                      </a:solidFill>
                      <a:prstDash val="solid"/>
                      <a:round/>
                      <a:headEnd type="none" w="med" len="med"/>
                      <a:tailEnd type="none" w="med" len="med"/>
                    </a:lnR>
                  </a:tcPr>
                </a:tc>
                <a:tc rowSpan="3">
                  <a:txBody>
                    <a:bodyPr/>
                    <a:lstStyle/>
                    <a:p>
                      <a:pPr algn="ctr">
                        <a:lnSpc>
                          <a:spcPct val="110000"/>
                        </a:lnSpc>
                        <a:spcAft>
                          <a:spcPts val="0"/>
                        </a:spcAft>
                      </a:pPr>
                      <a:r>
                        <a:rPr lang="zh-CN" altLang="en-US" sz="1600" kern="100" dirty="0" smtClean="0">
                          <a:effectLst/>
                        </a:rPr>
                        <a:t>不做区分</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二、教育教学效果显著。</a:t>
                      </a:r>
                      <a:endParaRPr lang="zh-CN" altLang="zh-CN" sz="1800" kern="1200" dirty="0" smtClean="0">
                        <a:effectLst/>
                      </a:endParaRPr>
                    </a:p>
                    <a:p>
                      <a:r>
                        <a:rPr lang="zh-CN" altLang="zh-CN" sz="1800" kern="1200" dirty="0" smtClean="0">
                          <a:effectLst/>
                        </a:rPr>
                        <a:t>（一）所教或所指导班级形成良好的班风、学风，思想道德教育成绩显著，担任班主任或所指导的班级被评为市厅级以上先进班级，或者本人被评为市厅级以上优秀教师（优秀班主任、优秀教育工作者、名师、优秀少先队辅导员等）。校级领导除具备上述条件外，所管理学校还须获得市厅级以上政府奖励。</a:t>
                      </a:r>
                      <a:endParaRPr 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tcPr>
                </a:tc>
              </a:tr>
              <a:tr h="1285967">
                <a:tc vMerge="1">
                  <a:tcPr/>
                </a:tc>
                <a:tc vMerge="1">
                  <a:tcPr/>
                </a:tc>
                <a:tc>
                  <a:txBody>
                    <a:bodyPr/>
                    <a:lstStyle/>
                    <a:p>
                      <a:r>
                        <a:rPr lang="zh-CN" altLang="zh-CN" sz="1800" kern="1200" dirty="0" smtClean="0">
                          <a:effectLst/>
                        </a:rPr>
                        <a:t>（二）深入系统地掌握所教学科课程体系和专业知识，教育教学业绩卓著，教学艺术精湛，形成独到的教学风格，市级教学能力考核评为优秀；或获得由市级教育主管部门（教研部门、学科教学专业委员会）组织的本学科课堂教学评比（教学技能比赛、少先队辅导员专业技能比赛）一等奖以上奖励，或获得市厅级以上政府奖励。在本学科领域中具有较高知名度。积极参与学校教学改革、在推动教育管理、教育教学方法创新，推广教育教学先进经验工作中取得显著成绩。</a:t>
                      </a:r>
                      <a:endParaRPr lang="zh-CN" alt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tcPr>
                </a:tc>
              </a:tr>
              <a:tr h="1260326">
                <a:tc vMerge="1">
                  <a:tcPr/>
                </a:tc>
                <a:tc vMerge="1">
                  <a:tcPr/>
                </a:tc>
                <a:tc>
                  <a:txBody>
                    <a:bodyPr/>
                    <a:lstStyle/>
                    <a:p>
                      <a:r>
                        <a:rPr lang="zh-CN" altLang="zh-CN" sz="1800" kern="1200" dirty="0" smtClean="0">
                          <a:effectLst/>
                        </a:rPr>
                        <a:t>（三）教育教学研究能力强。中小学教师主持完成市厅级以上教育教学科研课题</a:t>
                      </a:r>
                      <a:r>
                        <a:rPr lang="en-US" altLang="zh-CN" sz="1800" kern="1200" dirty="0" smtClean="0">
                          <a:effectLst/>
                        </a:rPr>
                        <a:t>1</a:t>
                      </a:r>
                      <a:r>
                        <a:rPr lang="zh-CN" altLang="zh-CN" sz="1800" kern="1200" dirty="0" smtClean="0">
                          <a:effectLst/>
                        </a:rPr>
                        <a:t>项，并参与完成自治区级以上教育教学科研课题</a:t>
                      </a:r>
                      <a:r>
                        <a:rPr lang="en-US" altLang="zh-CN" sz="1800" kern="1200" dirty="0" smtClean="0">
                          <a:effectLst/>
                        </a:rPr>
                        <a:t>1</a:t>
                      </a:r>
                      <a:r>
                        <a:rPr lang="zh-CN" altLang="zh-CN" sz="1800" kern="1200" dirty="0" smtClean="0">
                          <a:effectLst/>
                        </a:rPr>
                        <a:t>项；或主持完成市厅级以上教育教学科研课题</a:t>
                      </a:r>
                      <a:r>
                        <a:rPr lang="en-US" altLang="zh-CN" sz="1800" kern="1200" dirty="0" smtClean="0">
                          <a:effectLst/>
                        </a:rPr>
                        <a:t>2</a:t>
                      </a:r>
                      <a:r>
                        <a:rPr lang="zh-CN" altLang="zh-CN" sz="1800" kern="1200" dirty="0" smtClean="0">
                          <a:effectLst/>
                        </a:rPr>
                        <a:t>项。教研员主持完成</a:t>
                      </a:r>
                      <a:r>
                        <a:rPr lang="en-US" altLang="zh-CN" sz="1800" kern="1200" dirty="0" smtClean="0">
                          <a:effectLst/>
                        </a:rPr>
                        <a:t>1</a:t>
                      </a:r>
                      <a:r>
                        <a:rPr lang="zh-CN" altLang="zh-CN" sz="1800" kern="1200" dirty="0" smtClean="0">
                          <a:effectLst/>
                        </a:rPr>
                        <a:t>项、参与完成</a:t>
                      </a:r>
                      <a:r>
                        <a:rPr lang="en-US" altLang="zh-CN" sz="1800" kern="1200" dirty="0" smtClean="0">
                          <a:effectLst/>
                        </a:rPr>
                        <a:t>1</a:t>
                      </a:r>
                      <a:r>
                        <a:rPr lang="zh-CN" altLang="zh-CN" sz="1800" kern="1200" dirty="0" smtClean="0">
                          <a:effectLst/>
                        </a:rPr>
                        <a:t>项自治区级以上教育教学科研课题。</a:t>
                      </a:r>
                      <a:endParaRPr lang="zh-CN" alt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tcPr>
                </a:tc>
              </a:tr>
            </a:tbl>
          </a:graphicData>
        </a:graphic>
      </p:graphicFrame>
      <p:sp>
        <p:nvSpPr>
          <p:cNvPr id="5" name="标题 1"/>
          <p:cNvSpPr txBox="1"/>
          <p:nvPr/>
        </p:nvSpPr>
        <p:spPr>
          <a:xfrm>
            <a:off x="1679291" y="193037"/>
            <a:ext cx="3565722" cy="574649"/>
          </a:xfrm>
          <a:prstGeom prst="rect">
            <a:avLst/>
          </a:prstGeom>
          <a:noFill/>
        </p:spPr>
        <p:txBody>
          <a:bodyPr vert="horz" wrap="square" lIns="121917" tIns="60958" rIns="121917" bIns="60958"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pPr lvl="0"/>
            <a:r>
              <a:rPr lang="zh-CN" altLang="en-US" sz="2900" b="1" dirty="0">
                <a:solidFill>
                  <a:srgbClr val="C00000"/>
                </a:solidFill>
                <a:effectLst>
                  <a:outerShdw blurRad="38100" dist="38100" dir="2700000" algn="tl">
                    <a:srgbClr val="000000">
                      <a:alpha val="43137"/>
                    </a:srgbClr>
                  </a:outerShdw>
                </a:effectLst>
                <a:latin typeface="黑体" panose="02010609060101010101" charset="-122"/>
                <a:ea typeface="黑体" panose="02010609060101010101" charset="-122"/>
              </a:rPr>
              <a:t>正</a:t>
            </a:r>
            <a:r>
              <a:rPr lang="zh-CN" altLang="en-US" sz="2900" b="1" dirty="0" smtClean="0">
                <a:solidFill>
                  <a:srgbClr val="C00000"/>
                </a:solidFill>
                <a:effectLst>
                  <a:outerShdw blurRad="38100" dist="38100" dir="2700000" algn="tl">
                    <a:srgbClr val="000000">
                      <a:alpha val="43137"/>
                    </a:srgbClr>
                  </a:outerShdw>
                </a:effectLst>
                <a:latin typeface="黑体" panose="02010609060101010101" charset="-122"/>
                <a:ea typeface="黑体" panose="02010609060101010101" charset="-122"/>
              </a:rPr>
              <a:t>高级教师条件</a:t>
            </a:r>
            <a:endParaRPr lang="zh-CN" altLang="en-US" sz="2900" b="1" dirty="0">
              <a:solidFill>
                <a:srgbClr val="C00000"/>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sp>
        <p:nvSpPr>
          <p:cNvPr id="7" name="矩形 6"/>
          <p:cNvSpPr/>
          <p:nvPr/>
        </p:nvSpPr>
        <p:spPr>
          <a:xfrm>
            <a:off x="2399277" y="915720"/>
            <a:ext cx="7199863" cy="954103"/>
          </a:xfrm>
          <a:prstGeom prst="rect">
            <a:avLst/>
          </a:prstGeom>
        </p:spPr>
        <p:txBody>
          <a:bodyPr wrap="square" lIns="121917" tIns="60958" rIns="121917" bIns="60958">
            <a:spAutoFit/>
          </a:bodyPr>
          <a:lstStyle/>
          <a:p>
            <a:pPr algn="ctr"/>
            <a:r>
              <a:rPr lang="zh-CN" altLang="zh-CN" sz="2700" b="1" spc="-267" dirty="0">
                <a:solidFill>
                  <a:schemeClr val="accent5">
                    <a:lumMod val="50000"/>
                  </a:schemeClr>
                </a:solidFill>
                <a:latin typeface="方正大黑简体" panose="02010600030101010101" charset="-122"/>
                <a:ea typeface="方正大黑简体" panose="02010600030101010101" charset="-122"/>
              </a:rPr>
              <a:t>业绩成果条件</a:t>
            </a:r>
            <a:r>
              <a:rPr lang="zh-CN" altLang="en-US" sz="2700" b="1" spc="-267" dirty="0">
                <a:solidFill>
                  <a:schemeClr val="accent5">
                    <a:lumMod val="50000"/>
                  </a:schemeClr>
                </a:solidFill>
                <a:latin typeface="方正大黑简体" panose="02010600030101010101" charset="-122"/>
                <a:ea typeface="方正大黑简体" panose="02010600030101010101" charset="-122"/>
              </a:rPr>
              <a:t>（第十二条）</a:t>
            </a:r>
            <a:endParaRPr lang="zh-CN" altLang="en-US" sz="2700" b="1" spc="-267" dirty="0">
              <a:solidFill>
                <a:schemeClr val="accent5">
                  <a:lumMod val="50000"/>
                </a:schemeClr>
              </a:solidFill>
              <a:latin typeface="方正大黑简体" panose="02010600030101010101" charset="-122"/>
              <a:ea typeface="方正大黑简体" panose="02010600030101010101" charset="-122"/>
            </a:endParaRPr>
          </a:p>
          <a:p>
            <a:pPr algn="ctr"/>
            <a:endParaRPr lang="zh-CN" altLang="en-US" sz="2700" b="1" spc="-267" dirty="0">
              <a:solidFill>
                <a:schemeClr val="accent5">
                  <a:lumMod val="50000"/>
                </a:schemeClr>
              </a:solidFill>
              <a:latin typeface="方正大黑简体" panose="02010600030101010101" charset="-122"/>
              <a:ea typeface="方正大黑简体" panose="02010600030101010101" charset="-122"/>
            </a:endParaRPr>
          </a:p>
        </p:txBody>
      </p:sp>
      <p:cxnSp>
        <p:nvCxnSpPr>
          <p:cNvPr id="8" name="直接连接符 7"/>
          <p:cNvCxnSpPr/>
          <p:nvPr/>
        </p:nvCxnSpPr>
        <p:spPr>
          <a:xfrm>
            <a:off x="1843819" y="740873"/>
            <a:ext cx="4827377" cy="2207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5999208" y="563000"/>
            <a:ext cx="671987" cy="17342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503837" y="0"/>
            <a:ext cx="12687389" cy="7162800"/>
          </a:xfrm>
          <a:prstGeom prst="rect">
            <a:avLst/>
          </a:prstGeom>
        </p:spPr>
      </p:pic>
      <p:graphicFrame>
        <p:nvGraphicFramePr>
          <p:cNvPr id="13" name="表格 12"/>
          <p:cNvGraphicFramePr>
            <a:graphicFrameLocks noGrp="1"/>
          </p:cNvGraphicFramePr>
          <p:nvPr/>
        </p:nvGraphicFramePr>
        <p:xfrm>
          <a:off x="241406" y="1489304"/>
          <a:ext cx="11163194" cy="3491523"/>
        </p:xfrm>
        <a:graphic>
          <a:graphicData uri="http://schemas.openxmlformats.org/drawingml/2006/table">
            <a:tbl>
              <a:tblPr firstRow="1" bandRow="1">
                <a:tableStyleId>{9DCAF9ED-07DC-4A11-8D7F-57B35C25682E}</a:tableStyleId>
              </a:tblPr>
              <a:tblGrid>
                <a:gridCol w="1036796"/>
                <a:gridCol w="1225304"/>
                <a:gridCol w="8901094"/>
              </a:tblGrid>
              <a:tr h="474003">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申报资格</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申报类型</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tcPr>
                </a:tc>
                <a:tc>
                  <a:txBody>
                    <a:bodyPr/>
                    <a:lstStyle/>
                    <a:p>
                      <a:pPr algn="ctr">
                        <a:lnSpc>
                          <a:spcPct val="110000"/>
                        </a:lnSpc>
                        <a:spcAft>
                          <a:spcPts val="0"/>
                        </a:spcAft>
                      </a:pPr>
                      <a:r>
                        <a:rPr lang="zh-CN" sz="1600" kern="100" dirty="0" smtClean="0">
                          <a:effectLst>
                            <a:outerShdw blurRad="38100" dist="38100" dir="2700000" algn="tl">
                              <a:srgbClr val="000000">
                                <a:alpha val="43137"/>
                              </a:srgbClr>
                            </a:outerShdw>
                          </a:effectLst>
                        </a:rPr>
                        <a:t>申</a:t>
                      </a:r>
                      <a:r>
                        <a:rPr lang="en-US" altLang="zh-CN" sz="1600" kern="100" dirty="0" smtClean="0">
                          <a:effectLst>
                            <a:outerShdw blurRad="38100" dist="38100" dir="2700000" algn="tl">
                              <a:srgbClr val="000000">
                                <a:alpha val="43137"/>
                              </a:srgbClr>
                            </a:outerShdw>
                          </a:effectLst>
                        </a:rPr>
                        <a:t>   </a:t>
                      </a:r>
                      <a:r>
                        <a:rPr lang="zh-CN" sz="1600" kern="100" dirty="0" smtClean="0">
                          <a:effectLst>
                            <a:outerShdw blurRad="38100" dist="38100" dir="2700000" algn="tl">
                              <a:srgbClr val="000000">
                                <a:alpha val="43137"/>
                              </a:srgbClr>
                            </a:outerShdw>
                          </a:effectLst>
                        </a:rPr>
                        <a:t>报</a:t>
                      </a:r>
                      <a:r>
                        <a:rPr lang="en-US" altLang="zh-CN" sz="1600" kern="100" dirty="0" smtClean="0">
                          <a:effectLst>
                            <a:outerShdw blurRad="38100" dist="38100" dir="2700000" algn="tl">
                              <a:srgbClr val="000000">
                                <a:alpha val="43137"/>
                              </a:srgbClr>
                            </a:outerShdw>
                          </a:effectLst>
                        </a:rPr>
                        <a:t>   </a:t>
                      </a:r>
                      <a:r>
                        <a:rPr lang="zh-CN" sz="1600" kern="100" dirty="0" smtClean="0">
                          <a:effectLst>
                            <a:outerShdw blurRad="38100" dist="38100" dir="2700000" algn="tl">
                              <a:srgbClr val="000000">
                                <a:alpha val="43137"/>
                              </a:srgbClr>
                            </a:outerShdw>
                          </a:effectLst>
                        </a:rPr>
                        <a:t>条</a:t>
                      </a:r>
                      <a:r>
                        <a:rPr lang="en-US" altLang="zh-CN" sz="1600" kern="100" dirty="0" smtClean="0">
                          <a:effectLst>
                            <a:outerShdw blurRad="38100" dist="38100" dir="2700000" algn="tl">
                              <a:srgbClr val="000000">
                                <a:alpha val="43137"/>
                              </a:srgbClr>
                            </a:outerShdw>
                          </a:effectLst>
                        </a:rPr>
                        <a:t>  </a:t>
                      </a:r>
                      <a:r>
                        <a:rPr lang="zh-CN" sz="1600" kern="100" dirty="0" smtClean="0">
                          <a:effectLst>
                            <a:outerShdw blurRad="38100" dist="38100" dir="2700000" algn="tl">
                              <a:srgbClr val="000000">
                                <a:alpha val="43137"/>
                              </a:srgbClr>
                            </a:outerShdw>
                          </a:effectLst>
                        </a:rPr>
                        <a:t>件</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tc>
              </a:tr>
              <a:tr h="894193">
                <a:tc rowSpan="2">
                  <a:txBody>
                    <a:bodyPr/>
                    <a:lstStyle/>
                    <a:p>
                      <a:pPr algn="ctr">
                        <a:lnSpc>
                          <a:spcPct val="110000"/>
                        </a:lnSpc>
                        <a:spcAft>
                          <a:spcPts val="0"/>
                        </a:spcAft>
                      </a:pPr>
                      <a:r>
                        <a:rPr lang="zh-CN" altLang="en-US" sz="2100" kern="100" dirty="0" smtClean="0">
                          <a:effectLst/>
                        </a:rPr>
                        <a:t>正高级教师</a:t>
                      </a:r>
                      <a:endParaRPr lang="zh-CN" sz="2100" b="1" kern="100" dirty="0">
                        <a:solidFill>
                          <a:srgbClr val="C00000"/>
                        </a:solidFill>
                        <a:effectLst/>
                        <a:latin typeface="微软雅黑" panose="020B0503020204020204" pitchFamily="34" charset="-122"/>
                        <a:ea typeface="微软雅黑" panose="020B0503020204020204" pitchFamily="34" charset="-122"/>
                        <a:cs typeface="+mn-cs"/>
                      </a:endParaRPr>
                    </a:p>
                  </a:txBody>
                  <a:tcPr marL="91428" marR="91428" marT="0" marB="0" anchor="ctr">
                    <a:lnR w="12700" cap="flat" cmpd="sng" algn="ctr">
                      <a:solidFill>
                        <a:srgbClr val="F3960D"/>
                      </a:solidFill>
                      <a:prstDash val="solid"/>
                      <a:round/>
                      <a:headEnd type="none" w="med" len="med"/>
                      <a:tailEnd type="none" w="med" len="med"/>
                    </a:lnR>
                  </a:tcPr>
                </a:tc>
                <a:tc rowSpan="2">
                  <a:txBody>
                    <a:bodyPr/>
                    <a:lstStyle/>
                    <a:p>
                      <a:pPr algn="ctr">
                        <a:lnSpc>
                          <a:spcPct val="110000"/>
                        </a:lnSpc>
                        <a:spcAft>
                          <a:spcPts val="0"/>
                        </a:spcAft>
                      </a:pPr>
                      <a:r>
                        <a:rPr lang="zh-CN" altLang="en-US" sz="1600" kern="100" dirty="0" smtClean="0">
                          <a:effectLst/>
                        </a:rPr>
                        <a:t>不做区分</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取得副高级专业技术（职务任职）资格以来，具备下列条件之一：</a:t>
                      </a:r>
                      <a:endParaRPr lang="zh-CN" altLang="zh-CN" sz="1800" kern="1200" dirty="0" smtClean="0">
                        <a:effectLst/>
                      </a:endParaRPr>
                    </a:p>
                    <a:p>
                      <a:r>
                        <a:rPr lang="zh-CN" altLang="zh-CN" sz="1800" kern="1200" dirty="0" smtClean="0">
                          <a:effectLst/>
                        </a:rPr>
                        <a:t>一、实行“代表性”成果评价制，中小学教师（教研员）提供能体现本人专业技术能力水平的相关论文著作、教案、决策咨询报告、专利成果、项目报告、工作总结等相关材料</a:t>
                      </a:r>
                      <a:r>
                        <a:rPr lang="en-US" altLang="zh-CN" sz="1800" kern="1200" dirty="0" smtClean="0">
                          <a:effectLst/>
                        </a:rPr>
                        <a:t>1</a:t>
                      </a:r>
                      <a:r>
                        <a:rPr lang="zh-CN" altLang="zh-CN" sz="1800" kern="1200" dirty="0" smtClean="0">
                          <a:effectLst/>
                        </a:rPr>
                        <a:t>份（项）。</a:t>
                      </a:r>
                      <a:endParaRPr lang="en-US" altLang="zh-CN" sz="1800" kern="1200" dirty="0" smtClean="0">
                        <a:effectLst/>
                      </a:endParaRPr>
                    </a:p>
                    <a:p>
                      <a:endParaRPr lang="en-US" altLang="zh-CN" sz="1800" kern="1200" dirty="0" smtClean="0">
                        <a:effectLst/>
                      </a:endParaRPr>
                    </a:p>
                    <a:p>
                      <a:endParaRPr 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tcPr>
                </a:tc>
              </a:tr>
              <a:tr h="1285967">
                <a:tc vMerge="1">
                  <a:tcPr/>
                </a:tc>
                <a:tc vMerge="1">
                  <a:tcPr/>
                </a:tc>
                <a:tc>
                  <a:txBody>
                    <a:bodyPr/>
                    <a:lstStyle/>
                    <a:p>
                      <a:r>
                        <a:rPr lang="zh-CN" altLang="zh-CN" sz="1800" kern="1200" dirty="0" smtClean="0">
                          <a:effectLst/>
                        </a:rPr>
                        <a:t>二、中小学教师公开发表本专业高水平论文</a:t>
                      </a:r>
                      <a:r>
                        <a:rPr lang="en-US" altLang="zh-CN" sz="1800" kern="1200" dirty="0" smtClean="0">
                          <a:effectLst/>
                        </a:rPr>
                        <a:t>2</a:t>
                      </a:r>
                      <a:r>
                        <a:rPr lang="zh-CN" altLang="zh-CN" sz="1800" kern="1200" dirty="0" smtClean="0">
                          <a:effectLst/>
                        </a:rPr>
                        <a:t>篇；或公开出版本专业教育教学著作或教材</a:t>
                      </a:r>
                      <a:r>
                        <a:rPr lang="en-US" altLang="zh-CN" sz="1800" kern="1200" dirty="0" smtClean="0">
                          <a:effectLst/>
                        </a:rPr>
                        <a:t>1</a:t>
                      </a:r>
                      <a:r>
                        <a:rPr lang="zh-CN" altLang="zh-CN" sz="1800" kern="1200" dirty="0" smtClean="0">
                          <a:effectLst/>
                        </a:rPr>
                        <a:t>部（独著或第一作者）。教研员公开发表本专业高水平论文</a:t>
                      </a:r>
                      <a:r>
                        <a:rPr lang="en-US" altLang="zh-CN" sz="1800" kern="1200" dirty="0" smtClean="0">
                          <a:effectLst/>
                        </a:rPr>
                        <a:t>3</a:t>
                      </a:r>
                      <a:r>
                        <a:rPr lang="zh-CN" altLang="zh-CN" sz="1800" kern="1200" dirty="0" smtClean="0">
                          <a:effectLst/>
                        </a:rPr>
                        <a:t>篇，其中</a:t>
                      </a:r>
                      <a:r>
                        <a:rPr lang="en-US" altLang="zh-CN" sz="1800" kern="1200" dirty="0" smtClean="0">
                          <a:effectLst/>
                        </a:rPr>
                        <a:t>1</a:t>
                      </a:r>
                      <a:r>
                        <a:rPr lang="zh-CN" altLang="zh-CN" sz="1800" kern="1200" dirty="0" smtClean="0">
                          <a:effectLst/>
                        </a:rPr>
                        <a:t>篇在国内权威刊物或广西优秀期刊上发表；或公开出版本专业教育教学著作或教材</a:t>
                      </a:r>
                      <a:r>
                        <a:rPr lang="en-US" altLang="zh-CN" sz="1800" kern="1200" dirty="0" smtClean="0">
                          <a:effectLst/>
                        </a:rPr>
                        <a:t>1</a:t>
                      </a:r>
                      <a:r>
                        <a:rPr lang="zh-CN" altLang="zh-CN" sz="1800" kern="1200" dirty="0" smtClean="0">
                          <a:effectLst/>
                        </a:rPr>
                        <a:t>部（独著或第一作者），公开发表本专业高水平论文</a:t>
                      </a:r>
                      <a:r>
                        <a:rPr lang="en-US" altLang="zh-CN" sz="1800" kern="1200" dirty="0" smtClean="0">
                          <a:effectLst/>
                        </a:rPr>
                        <a:t>1</a:t>
                      </a:r>
                      <a:r>
                        <a:rPr lang="zh-CN" altLang="zh-CN" sz="1800" kern="1200" dirty="0" smtClean="0">
                          <a:effectLst/>
                        </a:rPr>
                        <a:t>篇。</a:t>
                      </a:r>
                      <a:endParaRPr lang="en-US" altLang="zh-CN" sz="1800" kern="1200" dirty="0" smtClean="0">
                        <a:effectLst/>
                      </a:endParaRPr>
                    </a:p>
                    <a:p>
                      <a:endParaRPr lang="zh-CN" alt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tcPr>
                </a:tc>
              </a:tr>
            </a:tbl>
          </a:graphicData>
        </a:graphic>
      </p:graphicFrame>
      <p:sp>
        <p:nvSpPr>
          <p:cNvPr id="5" name="标题 1"/>
          <p:cNvSpPr txBox="1"/>
          <p:nvPr/>
        </p:nvSpPr>
        <p:spPr>
          <a:xfrm>
            <a:off x="1679291" y="193037"/>
            <a:ext cx="3565722" cy="574649"/>
          </a:xfrm>
          <a:prstGeom prst="rect">
            <a:avLst/>
          </a:prstGeom>
          <a:noFill/>
        </p:spPr>
        <p:txBody>
          <a:bodyPr vert="horz" wrap="square" lIns="121917" tIns="60958" rIns="121917" bIns="60958"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pPr lvl="0"/>
            <a:r>
              <a:rPr lang="zh-CN" altLang="en-US" sz="2900" b="1" dirty="0">
                <a:solidFill>
                  <a:srgbClr val="C00000"/>
                </a:solidFill>
                <a:effectLst>
                  <a:outerShdw blurRad="38100" dist="38100" dir="2700000" algn="tl">
                    <a:srgbClr val="000000">
                      <a:alpha val="43137"/>
                    </a:srgbClr>
                  </a:outerShdw>
                </a:effectLst>
                <a:latin typeface="黑体" panose="02010609060101010101" charset="-122"/>
                <a:ea typeface="黑体" panose="02010609060101010101" charset="-122"/>
              </a:rPr>
              <a:t>正</a:t>
            </a:r>
            <a:r>
              <a:rPr lang="zh-CN" altLang="en-US" sz="2900" b="1" dirty="0" smtClean="0">
                <a:solidFill>
                  <a:srgbClr val="C00000"/>
                </a:solidFill>
                <a:effectLst>
                  <a:outerShdw blurRad="38100" dist="38100" dir="2700000" algn="tl">
                    <a:srgbClr val="000000">
                      <a:alpha val="43137"/>
                    </a:srgbClr>
                  </a:outerShdw>
                </a:effectLst>
                <a:latin typeface="黑体" panose="02010609060101010101" charset="-122"/>
                <a:ea typeface="黑体" panose="02010609060101010101" charset="-122"/>
              </a:rPr>
              <a:t>高级教师条件</a:t>
            </a:r>
            <a:endParaRPr lang="zh-CN" altLang="en-US" sz="2900" b="1" dirty="0">
              <a:solidFill>
                <a:srgbClr val="C00000"/>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sp>
        <p:nvSpPr>
          <p:cNvPr id="7" name="矩形 6"/>
          <p:cNvSpPr/>
          <p:nvPr/>
        </p:nvSpPr>
        <p:spPr>
          <a:xfrm>
            <a:off x="2399277" y="915720"/>
            <a:ext cx="7199863" cy="969492"/>
          </a:xfrm>
          <a:prstGeom prst="rect">
            <a:avLst/>
          </a:prstGeom>
        </p:spPr>
        <p:txBody>
          <a:bodyPr wrap="square" lIns="121917" tIns="60958" rIns="121917" bIns="60958">
            <a:spAutoFit/>
          </a:bodyPr>
          <a:lstStyle/>
          <a:p>
            <a:pPr algn="ctr"/>
            <a:r>
              <a:rPr lang="zh-CN" altLang="zh-CN" sz="2700" b="1" spc="-267" dirty="0">
                <a:solidFill>
                  <a:schemeClr val="accent5">
                    <a:lumMod val="50000"/>
                  </a:schemeClr>
                </a:solidFill>
                <a:latin typeface="方正大黑简体" panose="02010600030101010101" charset="-122"/>
                <a:ea typeface="方正大黑简体" panose="02010600030101010101" charset="-122"/>
              </a:rPr>
              <a:t>论文、著作</a:t>
            </a:r>
            <a:r>
              <a:rPr lang="zh-CN" altLang="zh-CN" sz="2700" b="1" spc="-267" dirty="0" smtClean="0">
                <a:solidFill>
                  <a:schemeClr val="accent5">
                    <a:lumMod val="50000"/>
                  </a:schemeClr>
                </a:solidFill>
                <a:latin typeface="方正大黑简体" panose="02010600030101010101" charset="-122"/>
                <a:ea typeface="方正大黑简体" panose="02010600030101010101" charset="-122"/>
              </a:rPr>
              <a:t>条件</a:t>
            </a:r>
            <a:r>
              <a:rPr lang="zh-CN" altLang="en-US" sz="2700" b="1" spc="-267" dirty="0">
                <a:solidFill>
                  <a:schemeClr val="accent5">
                    <a:lumMod val="50000"/>
                  </a:schemeClr>
                </a:solidFill>
                <a:latin typeface="方正大黑简体" panose="02010600030101010101" charset="-122"/>
                <a:ea typeface="方正大黑简体" panose="02010600030101010101" charset="-122"/>
              </a:rPr>
              <a:t>（</a:t>
            </a:r>
            <a:r>
              <a:rPr lang="zh-CN" altLang="en-US" sz="2700" b="1" spc="-267" dirty="0" smtClean="0">
                <a:solidFill>
                  <a:schemeClr val="accent5">
                    <a:lumMod val="50000"/>
                  </a:schemeClr>
                </a:solidFill>
                <a:latin typeface="方正大黑简体" panose="02010600030101010101" charset="-122"/>
                <a:ea typeface="方正大黑简体" panose="02010600030101010101" charset="-122"/>
              </a:rPr>
              <a:t>第十三条</a:t>
            </a:r>
            <a:r>
              <a:rPr lang="zh-CN" altLang="en-US" sz="2700" b="1" spc="-267" dirty="0">
                <a:solidFill>
                  <a:schemeClr val="accent5">
                    <a:lumMod val="50000"/>
                  </a:schemeClr>
                </a:solidFill>
                <a:latin typeface="方正大黑简体" panose="02010600030101010101" charset="-122"/>
                <a:ea typeface="方正大黑简体" panose="02010600030101010101" charset="-122"/>
              </a:rPr>
              <a:t>）</a:t>
            </a:r>
            <a:endParaRPr lang="zh-CN" altLang="en-US" sz="2700" b="1" spc="-267" dirty="0">
              <a:solidFill>
                <a:schemeClr val="accent5">
                  <a:lumMod val="50000"/>
                </a:schemeClr>
              </a:solidFill>
              <a:latin typeface="方正大黑简体" panose="02010600030101010101" charset="-122"/>
              <a:ea typeface="方正大黑简体" panose="02010600030101010101" charset="-122"/>
            </a:endParaRPr>
          </a:p>
          <a:p>
            <a:pPr algn="ctr"/>
            <a:endParaRPr lang="zh-CN" altLang="en-US" sz="2700" b="1" spc="-267" dirty="0">
              <a:solidFill>
                <a:schemeClr val="accent5">
                  <a:lumMod val="50000"/>
                </a:schemeClr>
              </a:solidFill>
              <a:latin typeface="方正大黑简体" panose="02010600030101010101" charset="-122"/>
              <a:ea typeface="方正大黑简体" panose="02010600030101010101" charset="-122"/>
            </a:endParaRPr>
          </a:p>
        </p:txBody>
      </p:sp>
      <p:cxnSp>
        <p:nvCxnSpPr>
          <p:cNvPr id="8" name="直接连接符 7"/>
          <p:cNvCxnSpPr/>
          <p:nvPr/>
        </p:nvCxnSpPr>
        <p:spPr>
          <a:xfrm>
            <a:off x="1843819" y="740873"/>
            <a:ext cx="4827377" cy="2207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5999208" y="563000"/>
            <a:ext cx="671987" cy="17342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直接连接符 20"/>
          <p:cNvCxnSpPr/>
          <p:nvPr/>
        </p:nvCxnSpPr>
        <p:spPr>
          <a:xfrm>
            <a:off x="3390313" y="1212209"/>
            <a:ext cx="5275385" cy="0"/>
          </a:xfrm>
          <a:prstGeom prst="line">
            <a:avLst/>
          </a:prstGeom>
          <a:ln w="12700">
            <a:solidFill>
              <a:srgbClr val="585858"/>
            </a:solidFill>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grpSp>
        <p:nvGrpSpPr>
          <p:cNvPr id="22" name="组合 21"/>
          <p:cNvGrpSpPr/>
          <p:nvPr/>
        </p:nvGrpSpPr>
        <p:grpSpPr>
          <a:xfrm>
            <a:off x="1635672" y="1992241"/>
            <a:ext cx="2829069" cy="2829069"/>
            <a:chOff x="304800" y="673100"/>
            <a:chExt cx="4000500" cy="4000500"/>
          </a:xfrm>
          <a:solidFill>
            <a:srgbClr val="CA032E"/>
          </a:solidFill>
          <a:effectLst>
            <a:outerShdw blurRad="444500" dist="254000" dir="8100000" algn="tr" rotWithShape="0">
              <a:prstClr val="black">
                <a:alpha val="50000"/>
              </a:prstClr>
            </a:outerShdw>
          </a:effectLst>
        </p:grpSpPr>
        <p:sp>
          <p:nvSpPr>
            <p:cNvPr id="23" name="同心圆 22"/>
            <p:cNvSpPr/>
            <p:nvPr/>
          </p:nvSpPr>
          <p:spPr>
            <a:xfrm>
              <a:off x="304800" y="673100"/>
              <a:ext cx="4000500" cy="4000500"/>
            </a:xfrm>
            <a:prstGeom prst="donut">
              <a:avLst>
                <a:gd name="adj" fmla="val 48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black"/>
                </a:solidFill>
                <a:latin typeface="+mj-ea"/>
                <a:ea typeface="+mj-ea"/>
              </a:endParaRPr>
            </a:p>
          </p:txBody>
        </p:sp>
        <p:sp>
          <p:nvSpPr>
            <p:cNvPr id="24" name="椭圆 23"/>
            <p:cNvSpPr/>
            <p:nvPr/>
          </p:nvSpPr>
          <p:spPr>
            <a:xfrm>
              <a:off x="392112" y="760412"/>
              <a:ext cx="3825874" cy="38258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mj-ea"/>
                <a:ea typeface="+mj-ea"/>
              </a:endParaRPr>
            </a:p>
          </p:txBody>
        </p:sp>
      </p:grpSp>
      <p:grpSp>
        <p:nvGrpSpPr>
          <p:cNvPr id="25" name="组合 24"/>
          <p:cNvGrpSpPr/>
          <p:nvPr/>
        </p:nvGrpSpPr>
        <p:grpSpPr>
          <a:xfrm>
            <a:off x="3899235" y="1992241"/>
            <a:ext cx="2829069" cy="2829069"/>
            <a:chOff x="304800" y="673100"/>
            <a:chExt cx="4000500" cy="4000500"/>
          </a:xfrm>
          <a:solidFill>
            <a:srgbClr val="FE9A08"/>
          </a:solidFill>
          <a:effectLst>
            <a:outerShdw blurRad="444500" dist="254000" dir="8100000" algn="tr" rotWithShape="0">
              <a:prstClr val="black">
                <a:alpha val="50000"/>
              </a:prstClr>
            </a:outerShdw>
          </a:effectLst>
        </p:grpSpPr>
        <p:sp>
          <p:nvSpPr>
            <p:cNvPr id="26" name="同心圆 25"/>
            <p:cNvSpPr/>
            <p:nvPr/>
          </p:nvSpPr>
          <p:spPr>
            <a:xfrm>
              <a:off x="304800" y="673100"/>
              <a:ext cx="4000500" cy="4000500"/>
            </a:xfrm>
            <a:prstGeom prst="donut">
              <a:avLst>
                <a:gd name="adj" fmla="val 48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black"/>
                </a:solidFill>
                <a:latin typeface="+mj-ea"/>
                <a:ea typeface="+mj-ea"/>
              </a:endParaRPr>
            </a:p>
          </p:txBody>
        </p:sp>
        <p:sp>
          <p:nvSpPr>
            <p:cNvPr id="27" name="椭圆 26"/>
            <p:cNvSpPr/>
            <p:nvPr/>
          </p:nvSpPr>
          <p:spPr>
            <a:xfrm>
              <a:off x="392112" y="760412"/>
              <a:ext cx="3825874" cy="38258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mj-ea"/>
                <a:ea typeface="+mj-ea"/>
              </a:endParaRPr>
            </a:p>
          </p:txBody>
        </p:sp>
      </p:grpSp>
      <p:grpSp>
        <p:nvGrpSpPr>
          <p:cNvPr id="28" name="组合 27"/>
          <p:cNvGrpSpPr/>
          <p:nvPr/>
        </p:nvGrpSpPr>
        <p:grpSpPr>
          <a:xfrm>
            <a:off x="6162798" y="1992241"/>
            <a:ext cx="2829069" cy="2829069"/>
            <a:chOff x="304800" y="673100"/>
            <a:chExt cx="4000500" cy="4000500"/>
          </a:xfrm>
          <a:solidFill>
            <a:srgbClr val="092D3B"/>
          </a:solidFill>
          <a:effectLst>
            <a:outerShdw blurRad="444500" dist="254000" dir="8100000" algn="tr" rotWithShape="0">
              <a:prstClr val="black">
                <a:alpha val="50000"/>
              </a:prstClr>
            </a:outerShdw>
          </a:effectLst>
        </p:grpSpPr>
        <p:sp>
          <p:nvSpPr>
            <p:cNvPr id="29" name="同心圆 28"/>
            <p:cNvSpPr/>
            <p:nvPr/>
          </p:nvSpPr>
          <p:spPr>
            <a:xfrm>
              <a:off x="304800" y="673100"/>
              <a:ext cx="4000500" cy="4000500"/>
            </a:xfrm>
            <a:prstGeom prst="donut">
              <a:avLst>
                <a:gd name="adj" fmla="val 48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black"/>
                </a:solidFill>
                <a:latin typeface="+mj-ea"/>
                <a:ea typeface="+mj-ea"/>
              </a:endParaRPr>
            </a:p>
          </p:txBody>
        </p:sp>
        <p:sp>
          <p:nvSpPr>
            <p:cNvPr id="31" name="椭圆 30"/>
            <p:cNvSpPr/>
            <p:nvPr/>
          </p:nvSpPr>
          <p:spPr>
            <a:xfrm>
              <a:off x="392112" y="760412"/>
              <a:ext cx="3825874" cy="38258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mj-ea"/>
                <a:ea typeface="+mj-ea"/>
              </a:endParaRPr>
            </a:p>
          </p:txBody>
        </p:sp>
      </p:grpSp>
      <p:grpSp>
        <p:nvGrpSpPr>
          <p:cNvPr id="32" name="组合 31"/>
          <p:cNvGrpSpPr/>
          <p:nvPr/>
        </p:nvGrpSpPr>
        <p:grpSpPr>
          <a:xfrm>
            <a:off x="8426362" y="1992241"/>
            <a:ext cx="2829069" cy="2829069"/>
            <a:chOff x="304800" y="673100"/>
            <a:chExt cx="4000500" cy="4000500"/>
          </a:xfrm>
          <a:solidFill>
            <a:srgbClr val="008D94"/>
          </a:solidFill>
          <a:effectLst>
            <a:outerShdw blurRad="444500" dist="254000" dir="8100000" algn="tr" rotWithShape="0">
              <a:prstClr val="black">
                <a:alpha val="50000"/>
              </a:prstClr>
            </a:outerShdw>
          </a:effectLst>
        </p:grpSpPr>
        <p:sp>
          <p:nvSpPr>
            <p:cNvPr id="33" name="同心圆 32"/>
            <p:cNvSpPr/>
            <p:nvPr/>
          </p:nvSpPr>
          <p:spPr>
            <a:xfrm>
              <a:off x="304800" y="673100"/>
              <a:ext cx="4000500" cy="4000500"/>
            </a:xfrm>
            <a:prstGeom prst="donut">
              <a:avLst>
                <a:gd name="adj" fmla="val 48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black"/>
                </a:solidFill>
                <a:latin typeface="+mj-ea"/>
                <a:ea typeface="+mj-ea"/>
              </a:endParaRPr>
            </a:p>
          </p:txBody>
        </p:sp>
        <p:sp>
          <p:nvSpPr>
            <p:cNvPr id="34" name="椭圆 33"/>
            <p:cNvSpPr/>
            <p:nvPr/>
          </p:nvSpPr>
          <p:spPr>
            <a:xfrm>
              <a:off x="392112" y="760412"/>
              <a:ext cx="3825874" cy="38258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mj-ea"/>
                <a:ea typeface="+mj-ea"/>
              </a:endParaRPr>
            </a:p>
          </p:txBody>
        </p:sp>
      </p:grpSp>
      <p:sp>
        <p:nvSpPr>
          <p:cNvPr id="35" name="TextBox 13"/>
          <p:cNvSpPr txBox="1"/>
          <p:nvPr/>
        </p:nvSpPr>
        <p:spPr>
          <a:xfrm>
            <a:off x="2155504" y="2806610"/>
            <a:ext cx="1409397" cy="1200329"/>
          </a:xfrm>
          <a:prstGeom prst="rect">
            <a:avLst/>
          </a:prstGeom>
          <a:noFill/>
        </p:spPr>
        <p:txBody>
          <a:bodyPr wrap="square" rtlCol="0">
            <a:spAutoFit/>
          </a:bodyPr>
          <a:lstStyle/>
          <a:p>
            <a:r>
              <a:rPr lang="zh-CN" altLang="zh-CN" sz="2400" b="1" dirty="0">
                <a:solidFill>
                  <a:schemeClr val="bg1"/>
                </a:solidFill>
                <a:ea typeface="微软雅黑" panose="020B0503020204020204" pitchFamily="34" charset="-122"/>
              </a:rPr>
              <a:t>体现“三不唯”的要求</a:t>
            </a:r>
            <a:endParaRPr lang="zh-CN" altLang="en-US" sz="2400" b="1" dirty="0">
              <a:solidFill>
                <a:schemeClr val="bg1"/>
              </a:solidFill>
              <a:ea typeface="微软雅黑" panose="020B0503020204020204" pitchFamily="34" charset="-122"/>
            </a:endParaRPr>
          </a:p>
        </p:txBody>
      </p:sp>
      <p:sp>
        <p:nvSpPr>
          <p:cNvPr id="36" name="TextBox 14"/>
          <p:cNvSpPr txBox="1"/>
          <p:nvPr/>
        </p:nvSpPr>
        <p:spPr>
          <a:xfrm>
            <a:off x="4464741" y="2959954"/>
            <a:ext cx="1409397" cy="830997"/>
          </a:xfrm>
          <a:prstGeom prst="rect">
            <a:avLst/>
          </a:prstGeom>
          <a:noFill/>
        </p:spPr>
        <p:txBody>
          <a:bodyPr wrap="square" rtlCol="0">
            <a:spAutoFit/>
          </a:bodyPr>
          <a:lstStyle/>
          <a:p>
            <a:r>
              <a:rPr lang="zh-CN" altLang="zh-CN" sz="2400" b="1" dirty="0" smtClean="0">
                <a:solidFill>
                  <a:schemeClr val="bg1"/>
                </a:solidFill>
                <a:ea typeface="微软雅黑" panose="020B0503020204020204" pitchFamily="34" charset="-122"/>
              </a:rPr>
              <a:t>落实</a:t>
            </a:r>
            <a:r>
              <a:rPr lang="zh-CN" altLang="zh-CN" sz="2400" b="1" dirty="0">
                <a:solidFill>
                  <a:schemeClr val="bg1"/>
                </a:solidFill>
                <a:ea typeface="微软雅黑" panose="020B0503020204020204" pitchFamily="34" charset="-122"/>
              </a:rPr>
              <a:t>分类评价要求</a:t>
            </a:r>
            <a:endParaRPr lang="zh-CN" altLang="en-US" sz="2400" b="1" dirty="0">
              <a:solidFill>
                <a:schemeClr val="bg1"/>
              </a:solidFill>
              <a:ea typeface="微软雅黑" panose="020B0503020204020204" pitchFamily="34" charset="-122"/>
            </a:endParaRPr>
          </a:p>
        </p:txBody>
      </p:sp>
      <p:sp>
        <p:nvSpPr>
          <p:cNvPr id="55" name="TextBox 15"/>
          <p:cNvSpPr txBox="1"/>
          <p:nvPr/>
        </p:nvSpPr>
        <p:spPr>
          <a:xfrm>
            <a:off x="6873061" y="2991277"/>
            <a:ext cx="1409397" cy="1200329"/>
          </a:xfrm>
          <a:prstGeom prst="rect">
            <a:avLst/>
          </a:prstGeom>
          <a:noFill/>
        </p:spPr>
        <p:txBody>
          <a:bodyPr wrap="square" rtlCol="0">
            <a:spAutoFit/>
          </a:bodyPr>
          <a:lstStyle/>
          <a:p>
            <a:r>
              <a:rPr lang="zh-CN" altLang="zh-CN" sz="2400" b="1" dirty="0" smtClean="0">
                <a:solidFill>
                  <a:schemeClr val="bg1"/>
                </a:solidFill>
                <a:ea typeface="微软雅黑" panose="020B0503020204020204" pitchFamily="34" charset="-122"/>
              </a:rPr>
              <a:t>科学</a:t>
            </a:r>
            <a:r>
              <a:rPr lang="zh-CN" altLang="zh-CN" sz="2400" b="1" dirty="0">
                <a:solidFill>
                  <a:schemeClr val="bg1"/>
                </a:solidFill>
                <a:ea typeface="微软雅黑" panose="020B0503020204020204" pitchFamily="34" charset="-122"/>
              </a:rPr>
              <a:t>合理下放评审权限</a:t>
            </a:r>
            <a:endParaRPr lang="zh-CN" altLang="en-US" sz="2400" b="1" dirty="0">
              <a:solidFill>
                <a:schemeClr val="bg1"/>
              </a:solidFill>
              <a:ea typeface="微软雅黑" panose="020B0503020204020204" pitchFamily="34" charset="-122"/>
            </a:endParaRPr>
          </a:p>
        </p:txBody>
      </p:sp>
      <p:sp>
        <p:nvSpPr>
          <p:cNvPr id="56" name="TextBox 16"/>
          <p:cNvSpPr txBox="1"/>
          <p:nvPr/>
        </p:nvSpPr>
        <p:spPr>
          <a:xfrm>
            <a:off x="9132818" y="2991277"/>
            <a:ext cx="1409397" cy="1200329"/>
          </a:xfrm>
          <a:prstGeom prst="rect">
            <a:avLst/>
          </a:prstGeom>
          <a:noFill/>
        </p:spPr>
        <p:txBody>
          <a:bodyPr wrap="square" rtlCol="0">
            <a:spAutoFit/>
          </a:bodyPr>
          <a:lstStyle/>
          <a:p>
            <a:r>
              <a:rPr lang="zh-CN" altLang="zh-CN" sz="2400" b="1" dirty="0" smtClean="0">
                <a:solidFill>
                  <a:schemeClr val="bg1"/>
                </a:solidFill>
                <a:ea typeface="微软雅黑" panose="020B0503020204020204" pitchFamily="34" charset="-122"/>
              </a:rPr>
              <a:t>保障</a:t>
            </a:r>
            <a:r>
              <a:rPr lang="zh-CN" altLang="zh-CN" sz="2400" b="1" dirty="0">
                <a:solidFill>
                  <a:schemeClr val="bg1"/>
                </a:solidFill>
                <a:ea typeface="微软雅黑" panose="020B0503020204020204" pitchFamily="34" charset="-122"/>
              </a:rPr>
              <a:t>教师队伍高质量发展</a:t>
            </a:r>
            <a:endParaRPr lang="zh-CN" altLang="en-US" sz="2400" b="1" dirty="0">
              <a:solidFill>
                <a:schemeClr val="bg1"/>
              </a:solidFill>
              <a:ea typeface="微软雅黑" panose="020B0503020204020204" pitchFamily="34" charset="-122"/>
            </a:endParaRPr>
          </a:p>
        </p:txBody>
      </p:sp>
      <p:sp>
        <p:nvSpPr>
          <p:cNvPr id="37" name="文本框 23"/>
          <p:cNvSpPr txBox="1"/>
          <p:nvPr/>
        </p:nvSpPr>
        <p:spPr>
          <a:xfrm>
            <a:off x="4822580" y="453580"/>
            <a:ext cx="4175914" cy="584775"/>
          </a:xfrm>
          <a:prstGeom prst="rect">
            <a:avLst/>
          </a:prstGeom>
          <a:noFill/>
        </p:spPr>
        <p:txBody>
          <a:bodyPr wrap="square" rtlCol="0">
            <a:spAutoFit/>
          </a:bodyPr>
          <a:lstStyle/>
          <a:p>
            <a:r>
              <a:rPr lang="zh-CN" altLang="zh-CN" sz="3200" b="1" dirty="0" smtClean="0">
                <a:solidFill>
                  <a:srgbClr val="FF0000"/>
                </a:solidFill>
                <a:latin typeface="微软雅黑" panose="020B0503020204020204" pitchFamily="34" charset="-122"/>
                <a:ea typeface="微软雅黑" panose="020B0503020204020204" pitchFamily="34" charset="-122"/>
              </a:rPr>
              <a:t>修订</a:t>
            </a:r>
            <a:r>
              <a:rPr lang="zh-CN" altLang="en-US" sz="3200" b="1" dirty="0" smtClean="0">
                <a:solidFill>
                  <a:srgbClr val="FF0000"/>
                </a:solidFill>
                <a:latin typeface="微软雅黑" panose="020B0503020204020204" pitchFamily="34" charset="-122"/>
                <a:ea typeface="微软雅黑" panose="020B0503020204020204" pitchFamily="34" charset="-122"/>
              </a:rPr>
              <a:t>原则</a:t>
            </a:r>
            <a:endParaRPr lang="zh-CN" altLang="en-US" sz="3200" b="1" dirty="0">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par>
                              <p:cTn id="8" fill="hold">
                                <p:stCondLst>
                                  <p:cond delay="500"/>
                                </p:stCondLst>
                                <p:childTnLst>
                                  <p:par>
                                    <p:cTn id="9" presetID="2" presetClass="entr" presetSubtype="2" fill="hold" nodeType="afterEffect" p14:presetBounceEnd="40000">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14:bounceEnd="40000">
                                          <p:cBhvr additive="base">
                                            <p:cTn id="11" dur="500" fill="hold"/>
                                            <p:tgtEl>
                                              <p:spTgt spid="22"/>
                                            </p:tgtEl>
                                            <p:attrNameLst>
                                              <p:attrName>ppt_x</p:attrName>
                                            </p:attrNameLst>
                                          </p:cBhvr>
                                          <p:tavLst>
                                            <p:tav tm="0">
                                              <p:val>
                                                <p:strVal val="1+#ppt_w/2"/>
                                              </p:val>
                                            </p:tav>
                                            <p:tav tm="100000">
                                              <p:val>
                                                <p:strVal val="#ppt_x"/>
                                              </p:val>
                                            </p:tav>
                                          </p:tavLst>
                                        </p:anim>
                                        <p:anim calcmode="lin" valueType="num" p14:bounceEnd="40000">
                                          <p:cBhvr additive="base">
                                            <p:cTn id="12" dur="500" fill="hold"/>
                                            <p:tgtEl>
                                              <p:spTgt spid="22"/>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14:presetBounceEnd="40000">
                                      <p:stCondLst>
                                        <p:cond delay="300"/>
                                      </p:stCondLst>
                                      <p:childTnLst>
                                        <p:set>
                                          <p:cBhvr>
                                            <p:cTn id="14" dur="1" fill="hold">
                                              <p:stCondLst>
                                                <p:cond delay="0"/>
                                              </p:stCondLst>
                                            </p:cTn>
                                            <p:tgtEl>
                                              <p:spTgt spid="25"/>
                                            </p:tgtEl>
                                            <p:attrNameLst>
                                              <p:attrName>style.visibility</p:attrName>
                                            </p:attrNameLst>
                                          </p:cBhvr>
                                          <p:to>
                                            <p:strVal val="visible"/>
                                          </p:to>
                                        </p:set>
                                        <p:anim calcmode="lin" valueType="num" p14:bounceEnd="40000">
                                          <p:cBhvr additive="base">
                                            <p:cTn id="15" dur="500" fill="hold"/>
                                            <p:tgtEl>
                                              <p:spTgt spid="25"/>
                                            </p:tgtEl>
                                            <p:attrNameLst>
                                              <p:attrName>ppt_x</p:attrName>
                                            </p:attrNameLst>
                                          </p:cBhvr>
                                          <p:tavLst>
                                            <p:tav tm="0">
                                              <p:val>
                                                <p:strVal val="1+#ppt_w/2"/>
                                              </p:val>
                                            </p:tav>
                                            <p:tav tm="100000">
                                              <p:val>
                                                <p:strVal val="#ppt_x"/>
                                              </p:val>
                                            </p:tav>
                                          </p:tavLst>
                                        </p:anim>
                                        <p:anim calcmode="lin" valueType="num" p14:bounceEnd="40000">
                                          <p:cBhvr additive="base">
                                            <p:cTn id="16" dur="500" fill="hold"/>
                                            <p:tgtEl>
                                              <p:spTgt spid="25"/>
                                            </p:tgtEl>
                                            <p:attrNameLst>
                                              <p:attrName>ppt_y</p:attrName>
                                            </p:attrNameLst>
                                          </p:cBhvr>
                                          <p:tavLst>
                                            <p:tav tm="0">
                                              <p:val>
                                                <p:strVal val="#ppt_y"/>
                                              </p:val>
                                            </p:tav>
                                            <p:tav tm="100000">
                                              <p:val>
                                                <p:strVal val="#ppt_y"/>
                                              </p:val>
                                            </p:tav>
                                          </p:tavLst>
                                        </p:anim>
                                      </p:childTnLst>
                                    </p:cTn>
                                  </p:par>
                                  <p:par>
                                    <p:cTn id="17" presetID="12" presetClass="entr" presetSubtype="8" fill="hold" grpId="0" nodeType="withEffect">
                                      <p:stCondLst>
                                        <p:cond delay="30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500"/>
                                            <p:tgtEl>
                                              <p:spTgt spid="35"/>
                                            </p:tgtEl>
                                            <p:attrNameLst>
                                              <p:attrName>ppt_x</p:attrName>
                                            </p:attrNameLst>
                                          </p:cBhvr>
                                          <p:tavLst>
                                            <p:tav tm="0">
                                              <p:val>
                                                <p:strVal val="#ppt_x-#ppt_w*1.125000"/>
                                              </p:val>
                                            </p:tav>
                                            <p:tav tm="100000">
                                              <p:val>
                                                <p:strVal val="#ppt_x"/>
                                              </p:val>
                                            </p:tav>
                                          </p:tavLst>
                                        </p:anim>
                                        <p:animEffect transition="in" filter="wipe(right)">
                                          <p:cBhvr>
                                            <p:cTn id="20" dur="500"/>
                                            <p:tgtEl>
                                              <p:spTgt spid="35"/>
                                            </p:tgtEl>
                                          </p:cBhvr>
                                        </p:animEffect>
                                      </p:childTnLst>
                                    </p:cTn>
                                  </p:par>
                                  <p:par>
                                    <p:cTn id="21" presetID="2" presetClass="entr" presetSubtype="2" fill="hold" nodeType="withEffect" p14:presetBounceEnd="40000">
                                      <p:stCondLst>
                                        <p:cond delay="600"/>
                                      </p:stCondLst>
                                      <p:childTnLst>
                                        <p:set>
                                          <p:cBhvr>
                                            <p:cTn id="22" dur="1" fill="hold">
                                              <p:stCondLst>
                                                <p:cond delay="0"/>
                                              </p:stCondLst>
                                            </p:cTn>
                                            <p:tgtEl>
                                              <p:spTgt spid="28"/>
                                            </p:tgtEl>
                                            <p:attrNameLst>
                                              <p:attrName>style.visibility</p:attrName>
                                            </p:attrNameLst>
                                          </p:cBhvr>
                                          <p:to>
                                            <p:strVal val="visible"/>
                                          </p:to>
                                        </p:set>
                                        <p:anim calcmode="lin" valueType="num" p14:bounceEnd="40000">
                                          <p:cBhvr additive="base">
                                            <p:cTn id="23" dur="500" fill="hold"/>
                                            <p:tgtEl>
                                              <p:spTgt spid="28"/>
                                            </p:tgtEl>
                                            <p:attrNameLst>
                                              <p:attrName>ppt_x</p:attrName>
                                            </p:attrNameLst>
                                          </p:cBhvr>
                                          <p:tavLst>
                                            <p:tav tm="0">
                                              <p:val>
                                                <p:strVal val="1+#ppt_w/2"/>
                                              </p:val>
                                            </p:tav>
                                            <p:tav tm="100000">
                                              <p:val>
                                                <p:strVal val="#ppt_x"/>
                                              </p:val>
                                            </p:tav>
                                          </p:tavLst>
                                        </p:anim>
                                        <p:anim calcmode="lin" valueType="num" p14:bounceEnd="40000">
                                          <p:cBhvr additive="base">
                                            <p:cTn id="24" dur="500" fill="hold"/>
                                            <p:tgtEl>
                                              <p:spTgt spid="28"/>
                                            </p:tgtEl>
                                            <p:attrNameLst>
                                              <p:attrName>ppt_y</p:attrName>
                                            </p:attrNameLst>
                                          </p:cBhvr>
                                          <p:tavLst>
                                            <p:tav tm="0">
                                              <p:val>
                                                <p:strVal val="#ppt_y"/>
                                              </p:val>
                                            </p:tav>
                                            <p:tav tm="100000">
                                              <p:val>
                                                <p:strVal val="#ppt_y"/>
                                              </p:val>
                                            </p:tav>
                                          </p:tavLst>
                                        </p:anim>
                                      </p:childTnLst>
                                    </p:cTn>
                                  </p:par>
                                  <p:par>
                                    <p:cTn id="25" presetID="12" presetClass="entr" presetSubtype="8" fill="hold" grpId="0" nodeType="withEffect">
                                      <p:stCondLst>
                                        <p:cond delay="600"/>
                                      </p:stCondLst>
                                      <p:childTnLst>
                                        <p:set>
                                          <p:cBhvr>
                                            <p:cTn id="26" dur="1" fill="hold">
                                              <p:stCondLst>
                                                <p:cond delay="0"/>
                                              </p:stCondLst>
                                            </p:cTn>
                                            <p:tgtEl>
                                              <p:spTgt spid="36"/>
                                            </p:tgtEl>
                                            <p:attrNameLst>
                                              <p:attrName>style.visibility</p:attrName>
                                            </p:attrNameLst>
                                          </p:cBhvr>
                                          <p:to>
                                            <p:strVal val="visible"/>
                                          </p:to>
                                        </p:set>
                                        <p:anim calcmode="lin" valueType="num">
                                          <p:cBhvr additive="base">
                                            <p:cTn id="27" dur="500"/>
                                            <p:tgtEl>
                                              <p:spTgt spid="36"/>
                                            </p:tgtEl>
                                            <p:attrNameLst>
                                              <p:attrName>ppt_x</p:attrName>
                                            </p:attrNameLst>
                                          </p:cBhvr>
                                          <p:tavLst>
                                            <p:tav tm="0">
                                              <p:val>
                                                <p:strVal val="#ppt_x-#ppt_w*1.125000"/>
                                              </p:val>
                                            </p:tav>
                                            <p:tav tm="100000">
                                              <p:val>
                                                <p:strVal val="#ppt_x"/>
                                              </p:val>
                                            </p:tav>
                                          </p:tavLst>
                                        </p:anim>
                                        <p:animEffect transition="in" filter="wipe(right)">
                                          <p:cBhvr>
                                            <p:cTn id="28" dur="500"/>
                                            <p:tgtEl>
                                              <p:spTgt spid="36"/>
                                            </p:tgtEl>
                                          </p:cBhvr>
                                        </p:animEffect>
                                      </p:childTnLst>
                                    </p:cTn>
                                  </p:par>
                                  <p:par>
                                    <p:cTn id="29" presetID="2" presetClass="entr" presetSubtype="2" fill="hold" nodeType="withEffect" p14:presetBounceEnd="40000">
                                      <p:stCondLst>
                                        <p:cond delay="900"/>
                                      </p:stCondLst>
                                      <p:childTnLst>
                                        <p:set>
                                          <p:cBhvr>
                                            <p:cTn id="30" dur="1" fill="hold">
                                              <p:stCondLst>
                                                <p:cond delay="0"/>
                                              </p:stCondLst>
                                            </p:cTn>
                                            <p:tgtEl>
                                              <p:spTgt spid="32"/>
                                            </p:tgtEl>
                                            <p:attrNameLst>
                                              <p:attrName>style.visibility</p:attrName>
                                            </p:attrNameLst>
                                          </p:cBhvr>
                                          <p:to>
                                            <p:strVal val="visible"/>
                                          </p:to>
                                        </p:set>
                                        <p:anim calcmode="lin" valueType="num" p14:bounceEnd="40000">
                                          <p:cBhvr additive="base">
                                            <p:cTn id="31" dur="500" fill="hold"/>
                                            <p:tgtEl>
                                              <p:spTgt spid="32"/>
                                            </p:tgtEl>
                                            <p:attrNameLst>
                                              <p:attrName>ppt_x</p:attrName>
                                            </p:attrNameLst>
                                          </p:cBhvr>
                                          <p:tavLst>
                                            <p:tav tm="0">
                                              <p:val>
                                                <p:strVal val="1+#ppt_w/2"/>
                                              </p:val>
                                            </p:tav>
                                            <p:tav tm="100000">
                                              <p:val>
                                                <p:strVal val="#ppt_x"/>
                                              </p:val>
                                            </p:tav>
                                          </p:tavLst>
                                        </p:anim>
                                        <p:anim calcmode="lin" valueType="num" p14:bounceEnd="40000">
                                          <p:cBhvr additive="base">
                                            <p:cTn id="32" dur="500" fill="hold"/>
                                            <p:tgtEl>
                                              <p:spTgt spid="32"/>
                                            </p:tgtEl>
                                            <p:attrNameLst>
                                              <p:attrName>ppt_y</p:attrName>
                                            </p:attrNameLst>
                                          </p:cBhvr>
                                          <p:tavLst>
                                            <p:tav tm="0">
                                              <p:val>
                                                <p:strVal val="#ppt_y"/>
                                              </p:val>
                                            </p:tav>
                                            <p:tav tm="100000">
                                              <p:val>
                                                <p:strVal val="#ppt_y"/>
                                              </p:val>
                                            </p:tav>
                                          </p:tavLst>
                                        </p:anim>
                                      </p:childTnLst>
                                    </p:cTn>
                                  </p:par>
                                  <p:par>
                                    <p:cTn id="33" presetID="12" presetClass="entr" presetSubtype="8" fill="hold" grpId="0" nodeType="withEffect">
                                      <p:stCondLst>
                                        <p:cond delay="900"/>
                                      </p:stCondLst>
                                      <p:childTnLst>
                                        <p:set>
                                          <p:cBhvr>
                                            <p:cTn id="34" dur="1" fill="hold">
                                              <p:stCondLst>
                                                <p:cond delay="0"/>
                                              </p:stCondLst>
                                            </p:cTn>
                                            <p:tgtEl>
                                              <p:spTgt spid="55"/>
                                            </p:tgtEl>
                                            <p:attrNameLst>
                                              <p:attrName>style.visibility</p:attrName>
                                            </p:attrNameLst>
                                          </p:cBhvr>
                                          <p:to>
                                            <p:strVal val="visible"/>
                                          </p:to>
                                        </p:set>
                                        <p:anim calcmode="lin" valueType="num">
                                          <p:cBhvr additive="base">
                                            <p:cTn id="35" dur="500"/>
                                            <p:tgtEl>
                                              <p:spTgt spid="55"/>
                                            </p:tgtEl>
                                            <p:attrNameLst>
                                              <p:attrName>ppt_x</p:attrName>
                                            </p:attrNameLst>
                                          </p:cBhvr>
                                          <p:tavLst>
                                            <p:tav tm="0">
                                              <p:val>
                                                <p:strVal val="#ppt_x-#ppt_w*1.125000"/>
                                              </p:val>
                                            </p:tav>
                                            <p:tav tm="100000">
                                              <p:val>
                                                <p:strVal val="#ppt_x"/>
                                              </p:val>
                                            </p:tav>
                                          </p:tavLst>
                                        </p:anim>
                                        <p:animEffect transition="in" filter="wipe(right)">
                                          <p:cBhvr>
                                            <p:cTn id="36" dur="500"/>
                                            <p:tgtEl>
                                              <p:spTgt spid="55"/>
                                            </p:tgtEl>
                                          </p:cBhvr>
                                        </p:animEffect>
                                      </p:childTnLst>
                                    </p:cTn>
                                  </p:par>
                                  <p:par>
                                    <p:cTn id="37" presetID="12" presetClass="entr" presetSubtype="8" fill="hold" grpId="0" nodeType="withEffect">
                                      <p:stCondLst>
                                        <p:cond delay="1200"/>
                                      </p:stCondLst>
                                      <p:childTnLst>
                                        <p:set>
                                          <p:cBhvr>
                                            <p:cTn id="38" dur="1" fill="hold">
                                              <p:stCondLst>
                                                <p:cond delay="0"/>
                                              </p:stCondLst>
                                            </p:cTn>
                                            <p:tgtEl>
                                              <p:spTgt spid="56"/>
                                            </p:tgtEl>
                                            <p:attrNameLst>
                                              <p:attrName>style.visibility</p:attrName>
                                            </p:attrNameLst>
                                          </p:cBhvr>
                                          <p:to>
                                            <p:strVal val="visible"/>
                                          </p:to>
                                        </p:set>
                                        <p:anim calcmode="lin" valueType="num">
                                          <p:cBhvr additive="base">
                                            <p:cTn id="39" dur="500"/>
                                            <p:tgtEl>
                                              <p:spTgt spid="56"/>
                                            </p:tgtEl>
                                            <p:attrNameLst>
                                              <p:attrName>ppt_x</p:attrName>
                                            </p:attrNameLst>
                                          </p:cBhvr>
                                          <p:tavLst>
                                            <p:tav tm="0">
                                              <p:val>
                                                <p:strVal val="#ppt_x-#ppt_w*1.125000"/>
                                              </p:val>
                                            </p:tav>
                                            <p:tav tm="100000">
                                              <p:val>
                                                <p:strVal val="#ppt_x"/>
                                              </p:val>
                                            </p:tav>
                                          </p:tavLst>
                                        </p:anim>
                                        <p:animEffect transition="in" filter="wipe(right)">
                                          <p:cBhvr>
                                            <p:cTn id="40" dur="500"/>
                                            <p:tgtEl>
                                              <p:spTgt spid="56"/>
                                            </p:tgtEl>
                                          </p:cBhvr>
                                        </p:animEffect>
                                      </p:childTnLst>
                                    </p:cTn>
                                  </p:par>
                                  <p:par>
                                    <p:cTn id="41" presetID="42" presetClass="entr" presetSubtype="0" fill="hold" grpId="0" nodeType="with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fade">
                                          <p:cBhvr>
                                            <p:cTn id="43" dur="1000"/>
                                            <p:tgtEl>
                                              <p:spTgt spid="37"/>
                                            </p:tgtEl>
                                          </p:cBhvr>
                                        </p:animEffect>
                                        <p:anim calcmode="lin" valueType="num">
                                          <p:cBhvr>
                                            <p:cTn id="44" dur="1000" fill="hold"/>
                                            <p:tgtEl>
                                              <p:spTgt spid="37"/>
                                            </p:tgtEl>
                                            <p:attrNameLst>
                                              <p:attrName>ppt_x</p:attrName>
                                            </p:attrNameLst>
                                          </p:cBhvr>
                                          <p:tavLst>
                                            <p:tav tm="0">
                                              <p:val>
                                                <p:strVal val="#ppt_x"/>
                                              </p:val>
                                            </p:tav>
                                            <p:tav tm="100000">
                                              <p:val>
                                                <p:strVal val="#ppt_x"/>
                                              </p:val>
                                            </p:tav>
                                          </p:tavLst>
                                        </p:anim>
                                        <p:anim calcmode="lin" valueType="num">
                                          <p:cBhvr>
                                            <p:cTn id="45"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55" grpId="0"/>
          <p:bldP spid="56" grpId="0"/>
          <p:bldP spid="37"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1+#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300"/>
                                      </p:stCondLst>
                                      <p:childTnLst>
                                        <p:set>
                                          <p:cBhvr>
                                            <p:cTn id="14" dur="1" fill="hold">
                                              <p:stCondLst>
                                                <p:cond delay="0"/>
                                              </p:stCondLst>
                                            </p:cTn>
                                            <p:tgtEl>
                                              <p:spTgt spid="25"/>
                                            </p:tgtEl>
                                            <p:attrNameLst>
                                              <p:attrName>style.visibility</p:attrName>
                                            </p:attrNameLst>
                                          </p:cBhvr>
                                          <p:to>
                                            <p:strVal val="visible"/>
                                          </p:to>
                                        </p:set>
                                        <p:anim calcmode="lin" valueType="num">
                                          <p:cBhvr additive="base">
                                            <p:cTn id="15" dur="500" fill="hold"/>
                                            <p:tgtEl>
                                              <p:spTgt spid="25"/>
                                            </p:tgtEl>
                                            <p:attrNameLst>
                                              <p:attrName>ppt_x</p:attrName>
                                            </p:attrNameLst>
                                          </p:cBhvr>
                                          <p:tavLst>
                                            <p:tav tm="0">
                                              <p:val>
                                                <p:strVal val="1+#ppt_w/2"/>
                                              </p:val>
                                            </p:tav>
                                            <p:tav tm="100000">
                                              <p:val>
                                                <p:strVal val="#ppt_x"/>
                                              </p:val>
                                            </p:tav>
                                          </p:tavLst>
                                        </p:anim>
                                        <p:anim calcmode="lin" valueType="num">
                                          <p:cBhvr additive="base">
                                            <p:cTn id="16" dur="500" fill="hold"/>
                                            <p:tgtEl>
                                              <p:spTgt spid="25"/>
                                            </p:tgtEl>
                                            <p:attrNameLst>
                                              <p:attrName>ppt_y</p:attrName>
                                            </p:attrNameLst>
                                          </p:cBhvr>
                                          <p:tavLst>
                                            <p:tav tm="0">
                                              <p:val>
                                                <p:strVal val="#ppt_y"/>
                                              </p:val>
                                            </p:tav>
                                            <p:tav tm="100000">
                                              <p:val>
                                                <p:strVal val="#ppt_y"/>
                                              </p:val>
                                            </p:tav>
                                          </p:tavLst>
                                        </p:anim>
                                      </p:childTnLst>
                                    </p:cTn>
                                  </p:par>
                                  <p:par>
                                    <p:cTn id="17" presetID="12" presetClass="entr" presetSubtype="8" fill="hold" grpId="0" nodeType="withEffect">
                                      <p:stCondLst>
                                        <p:cond delay="30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500"/>
                                            <p:tgtEl>
                                              <p:spTgt spid="35"/>
                                            </p:tgtEl>
                                            <p:attrNameLst>
                                              <p:attrName>ppt_x</p:attrName>
                                            </p:attrNameLst>
                                          </p:cBhvr>
                                          <p:tavLst>
                                            <p:tav tm="0">
                                              <p:val>
                                                <p:strVal val="#ppt_x-#ppt_w*1.125000"/>
                                              </p:val>
                                            </p:tav>
                                            <p:tav tm="100000">
                                              <p:val>
                                                <p:strVal val="#ppt_x"/>
                                              </p:val>
                                            </p:tav>
                                          </p:tavLst>
                                        </p:anim>
                                        <p:animEffect transition="in" filter="wipe(right)">
                                          <p:cBhvr>
                                            <p:cTn id="20" dur="500"/>
                                            <p:tgtEl>
                                              <p:spTgt spid="35"/>
                                            </p:tgtEl>
                                          </p:cBhvr>
                                        </p:animEffect>
                                      </p:childTnLst>
                                    </p:cTn>
                                  </p:par>
                                  <p:par>
                                    <p:cTn id="21" presetID="2" presetClass="entr" presetSubtype="2" fill="hold" nodeType="withEffect">
                                      <p:stCondLst>
                                        <p:cond delay="600"/>
                                      </p:stCondLst>
                                      <p:childTnLst>
                                        <p:set>
                                          <p:cBhvr>
                                            <p:cTn id="22" dur="1" fill="hold">
                                              <p:stCondLst>
                                                <p:cond delay="0"/>
                                              </p:stCondLst>
                                            </p:cTn>
                                            <p:tgtEl>
                                              <p:spTgt spid="28"/>
                                            </p:tgtEl>
                                            <p:attrNameLst>
                                              <p:attrName>style.visibility</p:attrName>
                                            </p:attrNameLst>
                                          </p:cBhvr>
                                          <p:to>
                                            <p:strVal val="visible"/>
                                          </p:to>
                                        </p:set>
                                        <p:anim calcmode="lin" valueType="num">
                                          <p:cBhvr additive="base">
                                            <p:cTn id="23" dur="500" fill="hold"/>
                                            <p:tgtEl>
                                              <p:spTgt spid="28"/>
                                            </p:tgtEl>
                                            <p:attrNameLst>
                                              <p:attrName>ppt_x</p:attrName>
                                            </p:attrNameLst>
                                          </p:cBhvr>
                                          <p:tavLst>
                                            <p:tav tm="0">
                                              <p:val>
                                                <p:strVal val="1+#ppt_w/2"/>
                                              </p:val>
                                            </p:tav>
                                            <p:tav tm="100000">
                                              <p:val>
                                                <p:strVal val="#ppt_x"/>
                                              </p:val>
                                            </p:tav>
                                          </p:tavLst>
                                        </p:anim>
                                        <p:anim calcmode="lin" valueType="num">
                                          <p:cBhvr additive="base">
                                            <p:cTn id="24" dur="500" fill="hold"/>
                                            <p:tgtEl>
                                              <p:spTgt spid="28"/>
                                            </p:tgtEl>
                                            <p:attrNameLst>
                                              <p:attrName>ppt_y</p:attrName>
                                            </p:attrNameLst>
                                          </p:cBhvr>
                                          <p:tavLst>
                                            <p:tav tm="0">
                                              <p:val>
                                                <p:strVal val="#ppt_y"/>
                                              </p:val>
                                            </p:tav>
                                            <p:tav tm="100000">
                                              <p:val>
                                                <p:strVal val="#ppt_y"/>
                                              </p:val>
                                            </p:tav>
                                          </p:tavLst>
                                        </p:anim>
                                      </p:childTnLst>
                                    </p:cTn>
                                  </p:par>
                                  <p:par>
                                    <p:cTn id="25" presetID="12" presetClass="entr" presetSubtype="8" fill="hold" grpId="0" nodeType="withEffect">
                                      <p:stCondLst>
                                        <p:cond delay="600"/>
                                      </p:stCondLst>
                                      <p:childTnLst>
                                        <p:set>
                                          <p:cBhvr>
                                            <p:cTn id="26" dur="1" fill="hold">
                                              <p:stCondLst>
                                                <p:cond delay="0"/>
                                              </p:stCondLst>
                                            </p:cTn>
                                            <p:tgtEl>
                                              <p:spTgt spid="36"/>
                                            </p:tgtEl>
                                            <p:attrNameLst>
                                              <p:attrName>style.visibility</p:attrName>
                                            </p:attrNameLst>
                                          </p:cBhvr>
                                          <p:to>
                                            <p:strVal val="visible"/>
                                          </p:to>
                                        </p:set>
                                        <p:anim calcmode="lin" valueType="num">
                                          <p:cBhvr additive="base">
                                            <p:cTn id="27" dur="500"/>
                                            <p:tgtEl>
                                              <p:spTgt spid="36"/>
                                            </p:tgtEl>
                                            <p:attrNameLst>
                                              <p:attrName>ppt_x</p:attrName>
                                            </p:attrNameLst>
                                          </p:cBhvr>
                                          <p:tavLst>
                                            <p:tav tm="0">
                                              <p:val>
                                                <p:strVal val="#ppt_x-#ppt_w*1.125000"/>
                                              </p:val>
                                            </p:tav>
                                            <p:tav tm="100000">
                                              <p:val>
                                                <p:strVal val="#ppt_x"/>
                                              </p:val>
                                            </p:tav>
                                          </p:tavLst>
                                        </p:anim>
                                        <p:animEffect transition="in" filter="wipe(right)">
                                          <p:cBhvr>
                                            <p:cTn id="28" dur="500"/>
                                            <p:tgtEl>
                                              <p:spTgt spid="36"/>
                                            </p:tgtEl>
                                          </p:cBhvr>
                                        </p:animEffect>
                                      </p:childTnLst>
                                    </p:cTn>
                                  </p:par>
                                  <p:par>
                                    <p:cTn id="29" presetID="2" presetClass="entr" presetSubtype="2" fill="hold" nodeType="withEffect">
                                      <p:stCondLst>
                                        <p:cond delay="900"/>
                                      </p:stCondLst>
                                      <p:childTnLst>
                                        <p:set>
                                          <p:cBhvr>
                                            <p:cTn id="30" dur="1" fill="hold">
                                              <p:stCondLst>
                                                <p:cond delay="0"/>
                                              </p:stCondLst>
                                            </p:cTn>
                                            <p:tgtEl>
                                              <p:spTgt spid="32"/>
                                            </p:tgtEl>
                                            <p:attrNameLst>
                                              <p:attrName>style.visibility</p:attrName>
                                            </p:attrNameLst>
                                          </p:cBhvr>
                                          <p:to>
                                            <p:strVal val="visible"/>
                                          </p:to>
                                        </p:set>
                                        <p:anim calcmode="lin" valueType="num">
                                          <p:cBhvr additive="base">
                                            <p:cTn id="31" dur="500" fill="hold"/>
                                            <p:tgtEl>
                                              <p:spTgt spid="32"/>
                                            </p:tgtEl>
                                            <p:attrNameLst>
                                              <p:attrName>ppt_x</p:attrName>
                                            </p:attrNameLst>
                                          </p:cBhvr>
                                          <p:tavLst>
                                            <p:tav tm="0">
                                              <p:val>
                                                <p:strVal val="1+#ppt_w/2"/>
                                              </p:val>
                                            </p:tav>
                                            <p:tav tm="100000">
                                              <p:val>
                                                <p:strVal val="#ppt_x"/>
                                              </p:val>
                                            </p:tav>
                                          </p:tavLst>
                                        </p:anim>
                                        <p:anim calcmode="lin" valueType="num">
                                          <p:cBhvr additive="base">
                                            <p:cTn id="32" dur="500" fill="hold"/>
                                            <p:tgtEl>
                                              <p:spTgt spid="32"/>
                                            </p:tgtEl>
                                            <p:attrNameLst>
                                              <p:attrName>ppt_y</p:attrName>
                                            </p:attrNameLst>
                                          </p:cBhvr>
                                          <p:tavLst>
                                            <p:tav tm="0">
                                              <p:val>
                                                <p:strVal val="#ppt_y"/>
                                              </p:val>
                                            </p:tav>
                                            <p:tav tm="100000">
                                              <p:val>
                                                <p:strVal val="#ppt_y"/>
                                              </p:val>
                                            </p:tav>
                                          </p:tavLst>
                                        </p:anim>
                                      </p:childTnLst>
                                    </p:cTn>
                                  </p:par>
                                  <p:par>
                                    <p:cTn id="33" presetID="12" presetClass="entr" presetSubtype="8" fill="hold" grpId="0" nodeType="withEffect">
                                      <p:stCondLst>
                                        <p:cond delay="900"/>
                                      </p:stCondLst>
                                      <p:childTnLst>
                                        <p:set>
                                          <p:cBhvr>
                                            <p:cTn id="34" dur="1" fill="hold">
                                              <p:stCondLst>
                                                <p:cond delay="0"/>
                                              </p:stCondLst>
                                            </p:cTn>
                                            <p:tgtEl>
                                              <p:spTgt spid="55"/>
                                            </p:tgtEl>
                                            <p:attrNameLst>
                                              <p:attrName>style.visibility</p:attrName>
                                            </p:attrNameLst>
                                          </p:cBhvr>
                                          <p:to>
                                            <p:strVal val="visible"/>
                                          </p:to>
                                        </p:set>
                                        <p:anim calcmode="lin" valueType="num">
                                          <p:cBhvr additive="base">
                                            <p:cTn id="35" dur="500"/>
                                            <p:tgtEl>
                                              <p:spTgt spid="55"/>
                                            </p:tgtEl>
                                            <p:attrNameLst>
                                              <p:attrName>ppt_x</p:attrName>
                                            </p:attrNameLst>
                                          </p:cBhvr>
                                          <p:tavLst>
                                            <p:tav tm="0">
                                              <p:val>
                                                <p:strVal val="#ppt_x-#ppt_w*1.125000"/>
                                              </p:val>
                                            </p:tav>
                                            <p:tav tm="100000">
                                              <p:val>
                                                <p:strVal val="#ppt_x"/>
                                              </p:val>
                                            </p:tav>
                                          </p:tavLst>
                                        </p:anim>
                                        <p:animEffect transition="in" filter="wipe(right)">
                                          <p:cBhvr>
                                            <p:cTn id="36" dur="500"/>
                                            <p:tgtEl>
                                              <p:spTgt spid="55"/>
                                            </p:tgtEl>
                                          </p:cBhvr>
                                        </p:animEffect>
                                      </p:childTnLst>
                                    </p:cTn>
                                  </p:par>
                                  <p:par>
                                    <p:cTn id="37" presetID="12" presetClass="entr" presetSubtype="8" fill="hold" grpId="0" nodeType="withEffect">
                                      <p:stCondLst>
                                        <p:cond delay="1200"/>
                                      </p:stCondLst>
                                      <p:childTnLst>
                                        <p:set>
                                          <p:cBhvr>
                                            <p:cTn id="38" dur="1" fill="hold">
                                              <p:stCondLst>
                                                <p:cond delay="0"/>
                                              </p:stCondLst>
                                            </p:cTn>
                                            <p:tgtEl>
                                              <p:spTgt spid="56"/>
                                            </p:tgtEl>
                                            <p:attrNameLst>
                                              <p:attrName>style.visibility</p:attrName>
                                            </p:attrNameLst>
                                          </p:cBhvr>
                                          <p:to>
                                            <p:strVal val="visible"/>
                                          </p:to>
                                        </p:set>
                                        <p:anim calcmode="lin" valueType="num">
                                          <p:cBhvr additive="base">
                                            <p:cTn id="39" dur="500"/>
                                            <p:tgtEl>
                                              <p:spTgt spid="56"/>
                                            </p:tgtEl>
                                            <p:attrNameLst>
                                              <p:attrName>ppt_x</p:attrName>
                                            </p:attrNameLst>
                                          </p:cBhvr>
                                          <p:tavLst>
                                            <p:tav tm="0">
                                              <p:val>
                                                <p:strVal val="#ppt_x-#ppt_w*1.125000"/>
                                              </p:val>
                                            </p:tav>
                                            <p:tav tm="100000">
                                              <p:val>
                                                <p:strVal val="#ppt_x"/>
                                              </p:val>
                                            </p:tav>
                                          </p:tavLst>
                                        </p:anim>
                                        <p:animEffect transition="in" filter="wipe(right)">
                                          <p:cBhvr>
                                            <p:cTn id="40" dur="500"/>
                                            <p:tgtEl>
                                              <p:spTgt spid="56"/>
                                            </p:tgtEl>
                                          </p:cBhvr>
                                        </p:animEffect>
                                      </p:childTnLst>
                                    </p:cTn>
                                  </p:par>
                                  <p:par>
                                    <p:cTn id="41" presetID="42" presetClass="entr" presetSubtype="0" fill="hold" grpId="0" nodeType="with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fade">
                                          <p:cBhvr>
                                            <p:cTn id="43" dur="1000"/>
                                            <p:tgtEl>
                                              <p:spTgt spid="37"/>
                                            </p:tgtEl>
                                          </p:cBhvr>
                                        </p:animEffect>
                                        <p:anim calcmode="lin" valueType="num">
                                          <p:cBhvr>
                                            <p:cTn id="44" dur="1000" fill="hold"/>
                                            <p:tgtEl>
                                              <p:spTgt spid="37"/>
                                            </p:tgtEl>
                                            <p:attrNameLst>
                                              <p:attrName>ppt_x</p:attrName>
                                            </p:attrNameLst>
                                          </p:cBhvr>
                                          <p:tavLst>
                                            <p:tav tm="0">
                                              <p:val>
                                                <p:strVal val="#ppt_x"/>
                                              </p:val>
                                            </p:tav>
                                            <p:tav tm="100000">
                                              <p:val>
                                                <p:strVal val="#ppt_x"/>
                                              </p:val>
                                            </p:tav>
                                          </p:tavLst>
                                        </p:anim>
                                        <p:anim calcmode="lin" valueType="num">
                                          <p:cBhvr>
                                            <p:cTn id="45"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55" grpId="0"/>
          <p:bldP spid="56" grpId="0"/>
          <p:bldP spid="37" grpId="0"/>
        </p:bldLst>
      </p:timing>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503837" y="0"/>
            <a:ext cx="12687389" cy="7162800"/>
          </a:xfrm>
          <a:prstGeom prst="rect">
            <a:avLst/>
          </a:prstGeom>
        </p:spPr>
      </p:pic>
      <p:graphicFrame>
        <p:nvGraphicFramePr>
          <p:cNvPr id="13" name="表格 12"/>
          <p:cNvGraphicFramePr>
            <a:graphicFrameLocks noGrp="1"/>
          </p:cNvGraphicFramePr>
          <p:nvPr/>
        </p:nvGraphicFramePr>
        <p:xfrm>
          <a:off x="127106" y="1863278"/>
          <a:ext cx="11150494" cy="3680210"/>
        </p:xfrm>
        <a:graphic>
          <a:graphicData uri="http://schemas.openxmlformats.org/drawingml/2006/table">
            <a:tbl>
              <a:tblPr firstRow="1" bandRow="1">
                <a:tableStyleId>{9DCAF9ED-07DC-4A11-8D7F-57B35C25682E}</a:tableStyleId>
              </a:tblPr>
              <a:tblGrid>
                <a:gridCol w="1036796"/>
                <a:gridCol w="1225304"/>
                <a:gridCol w="8888394"/>
              </a:tblGrid>
              <a:tr h="474003">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申报资格</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申报类型</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sz="1600" kern="100" dirty="0" smtClean="0">
                          <a:effectLst>
                            <a:outerShdw blurRad="38100" dist="38100" dir="2700000" algn="tl">
                              <a:srgbClr val="000000">
                                <a:alpha val="43137"/>
                              </a:srgbClr>
                            </a:outerShdw>
                          </a:effectLst>
                        </a:rPr>
                        <a:t>申</a:t>
                      </a:r>
                      <a:r>
                        <a:rPr lang="en-US" altLang="zh-CN" sz="1600" kern="100" dirty="0" smtClean="0">
                          <a:effectLst>
                            <a:outerShdw blurRad="38100" dist="38100" dir="2700000" algn="tl">
                              <a:srgbClr val="000000">
                                <a:alpha val="43137"/>
                              </a:srgbClr>
                            </a:outerShdw>
                          </a:effectLst>
                        </a:rPr>
                        <a:t>   </a:t>
                      </a:r>
                      <a:r>
                        <a:rPr lang="zh-CN" sz="1600" kern="100" dirty="0" smtClean="0">
                          <a:effectLst>
                            <a:outerShdw blurRad="38100" dist="38100" dir="2700000" algn="tl">
                              <a:srgbClr val="000000">
                                <a:alpha val="43137"/>
                              </a:srgbClr>
                            </a:outerShdw>
                          </a:effectLst>
                        </a:rPr>
                        <a:t>报</a:t>
                      </a:r>
                      <a:r>
                        <a:rPr lang="en-US" altLang="zh-CN" sz="1600" kern="100" dirty="0" smtClean="0">
                          <a:effectLst>
                            <a:outerShdw blurRad="38100" dist="38100" dir="2700000" algn="tl">
                              <a:srgbClr val="000000">
                                <a:alpha val="43137"/>
                              </a:srgbClr>
                            </a:outerShdw>
                          </a:effectLst>
                        </a:rPr>
                        <a:t>   </a:t>
                      </a:r>
                      <a:r>
                        <a:rPr lang="zh-CN" sz="1600" kern="100" dirty="0" smtClean="0">
                          <a:effectLst>
                            <a:outerShdw blurRad="38100" dist="38100" dir="2700000" algn="tl">
                              <a:srgbClr val="000000">
                                <a:alpha val="43137"/>
                              </a:srgbClr>
                            </a:outerShdw>
                          </a:effectLst>
                        </a:rPr>
                        <a:t>条</a:t>
                      </a:r>
                      <a:r>
                        <a:rPr lang="en-US" altLang="zh-CN" sz="1600" kern="100" dirty="0" smtClean="0">
                          <a:effectLst>
                            <a:outerShdw blurRad="38100" dist="38100" dir="2700000" algn="tl">
                              <a:srgbClr val="000000">
                                <a:alpha val="43137"/>
                              </a:srgbClr>
                            </a:outerShdw>
                          </a:effectLst>
                        </a:rPr>
                        <a:t>  </a:t>
                      </a:r>
                      <a:r>
                        <a:rPr lang="zh-CN" sz="1600" kern="100" dirty="0" smtClean="0">
                          <a:effectLst>
                            <a:outerShdw blurRad="38100" dist="38100" dir="2700000" algn="tl">
                              <a:srgbClr val="000000">
                                <a:alpha val="43137"/>
                              </a:srgbClr>
                            </a:outerShdw>
                          </a:effectLst>
                        </a:rPr>
                        <a:t>件</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tcPr>
                </a:tc>
              </a:tr>
              <a:tr h="894193">
                <a:tc rowSpan="2">
                  <a:txBody>
                    <a:bodyPr/>
                    <a:lstStyle/>
                    <a:p>
                      <a:pPr algn="ctr">
                        <a:lnSpc>
                          <a:spcPct val="110000"/>
                        </a:lnSpc>
                        <a:spcAft>
                          <a:spcPts val="0"/>
                        </a:spcAft>
                      </a:pPr>
                      <a:r>
                        <a:rPr lang="zh-CN" altLang="en-US" sz="2100" kern="100" dirty="0" smtClean="0">
                          <a:effectLst/>
                        </a:rPr>
                        <a:t>正高级教师</a:t>
                      </a:r>
                      <a:endParaRPr lang="zh-CN" sz="2100" b="1" kern="100" dirty="0">
                        <a:solidFill>
                          <a:srgbClr val="C00000"/>
                        </a:solidFill>
                        <a:effectLst/>
                        <a:latin typeface="微软雅黑" panose="020B0503020204020204" pitchFamily="34" charset="-122"/>
                        <a:ea typeface="微软雅黑" panose="020B0503020204020204" pitchFamily="34" charset="-122"/>
                        <a:cs typeface="+mn-cs"/>
                      </a:endParaRPr>
                    </a:p>
                  </a:txBody>
                  <a:tcPr marL="91428" marR="91428" marT="0" marB="0" anchor="ctr">
                    <a:lnR w="12700" cap="flat" cmpd="sng" algn="ctr">
                      <a:solidFill>
                        <a:srgbClr val="F3960D"/>
                      </a:solidFill>
                      <a:prstDash val="solid"/>
                      <a:round/>
                      <a:headEnd type="none" w="med" len="med"/>
                      <a:tailEnd type="none" w="med" len="med"/>
                    </a:lnR>
                  </a:tcPr>
                </a:tc>
                <a:tc rowSpan="2">
                  <a:txBody>
                    <a:bodyPr/>
                    <a:lstStyle/>
                    <a:p>
                      <a:pPr algn="ctr">
                        <a:lnSpc>
                          <a:spcPct val="110000"/>
                        </a:lnSpc>
                        <a:spcAft>
                          <a:spcPts val="0"/>
                        </a:spcAft>
                      </a:pPr>
                      <a:r>
                        <a:rPr lang="zh-CN" altLang="en-US" sz="1600" kern="100" dirty="0" smtClean="0">
                          <a:effectLst/>
                        </a:rPr>
                        <a:t>不做区分</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不具备规定的学历条件，取得中小学副高级专业技术（职务任职）资格</a:t>
                      </a:r>
                      <a:r>
                        <a:rPr lang="en-US" altLang="zh-CN" sz="1800" kern="1200" dirty="0" smtClean="0">
                          <a:effectLst/>
                        </a:rPr>
                        <a:t>5</a:t>
                      </a:r>
                      <a:r>
                        <a:rPr lang="zh-CN" altLang="zh-CN" sz="1800" kern="1200" dirty="0" smtClean="0">
                          <a:effectLst/>
                        </a:rPr>
                        <a:t>年以上；或具备规定的学历条件，不具备资历条件规定的年限，取得中小学副高级专业技术（职务任职）资格</a:t>
                      </a:r>
                      <a:r>
                        <a:rPr lang="en-US" altLang="zh-CN" sz="1800" kern="1200" dirty="0" smtClean="0">
                          <a:effectLst/>
                        </a:rPr>
                        <a:t>3</a:t>
                      </a:r>
                      <a:r>
                        <a:rPr lang="zh-CN" altLang="zh-CN" sz="1800" kern="1200" dirty="0" smtClean="0">
                          <a:effectLst/>
                        </a:rPr>
                        <a:t>年以上。以上人员符合下列条件之一者，可申请破格申报：</a:t>
                      </a:r>
                      <a:endParaRPr lang="zh-CN" altLang="zh-CN" sz="1800" kern="1200" dirty="0" smtClean="0">
                        <a:effectLst/>
                      </a:endParaRPr>
                    </a:p>
                    <a:p>
                      <a:r>
                        <a:rPr lang="zh-CN" altLang="zh-CN" sz="1800" kern="1200" dirty="0" smtClean="0">
                          <a:effectLst/>
                        </a:rPr>
                        <a:t>一、获以下荣誉称号（表彰）之一者：全国优秀教师、全国优秀教育工作者、全国模范教师、国家“万人计划”教学名师、全国优秀少先队辅导员、自治区特级教师、自治区优秀教师、广西教学名师、自治区级以上劳动模范等。</a:t>
                      </a:r>
                      <a:endParaRPr lang="en-US" altLang="zh-CN" sz="1800" kern="1200" dirty="0" smtClean="0">
                        <a:effectLst/>
                      </a:endParaRPr>
                    </a:p>
                    <a:p>
                      <a:endParaRPr 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tcPr>
                </a:tc>
              </a:tr>
              <a:tr h="1285967">
                <a:tc vMerge="1">
                  <a:tcPr/>
                </a:tc>
                <a:tc vMerge="1">
                  <a:tcPr/>
                </a:tc>
                <a:tc>
                  <a:txBody>
                    <a:bodyPr/>
                    <a:lstStyle/>
                    <a:p>
                      <a:r>
                        <a:rPr lang="zh-CN" altLang="zh-CN" sz="1800" kern="1200" dirty="0" smtClean="0">
                          <a:effectLst/>
                        </a:rPr>
                        <a:t>二、任现职以来教育教学科研取得重大成果，教学、科研成果获国家级政府奖励（排名前三），或获得自治区教学成果一等奖以上（排名前三）。</a:t>
                      </a:r>
                      <a:endParaRPr lang="zh-CN" alt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tcPr>
                </a:tc>
              </a:tr>
            </a:tbl>
          </a:graphicData>
        </a:graphic>
      </p:graphicFrame>
      <p:sp>
        <p:nvSpPr>
          <p:cNvPr id="5" name="标题 1"/>
          <p:cNvSpPr txBox="1"/>
          <p:nvPr/>
        </p:nvSpPr>
        <p:spPr>
          <a:xfrm>
            <a:off x="1679291" y="193037"/>
            <a:ext cx="3565722" cy="574649"/>
          </a:xfrm>
          <a:prstGeom prst="rect">
            <a:avLst/>
          </a:prstGeom>
          <a:noFill/>
        </p:spPr>
        <p:txBody>
          <a:bodyPr vert="horz" wrap="square" lIns="121917" tIns="60958" rIns="121917" bIns="60958"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pPr lvl="0"/>
            <a:r>
              <a:rPr lang="zh-CN" altLang="en-US" sz="2900" b="1" dirty="0">
                <a:solidFill>
                  <a:srgbClr val="C00000"/>
                </a:solidFill>
                <a:effectLst>
                  <a:outerShdw blurRad="38100" dist="38100" dir="2700000" algn="tl">
                    <a:srgbClr val="000000">
                      <a:alpha val="43137"/>
                    </a:srgbClr>
                  </a:outerShdw>
                </a:effectLst>
                <a:latin typeface="黑体" panose="02010609060101010101" charset="-122"/>
                <a:ea typeface="黑体" panose="02010609060101010101" charset="-122"/>
              </a:rPr>
              <a:t>正</a:t>
            </a:r>
            <a:r>
              <a:rPr lang="zh-CN" altLang="en-US" sz="2900" b="1" dirty="0" smtClean="0">
                <a:solidFill>
                  <a:srgbClr val="C00000"/>
                </a:solidFill>
                <a:effectLst>
                  <a:outerShdw blurRad="38100" dist="38100" dir="2700000" algn="tl">
                    <a:srgbClr val="000000">
                      <a:alpha val="43137"/>
                    </a:srgbClr>
                  </a:outerShdw>
                </a:effectLst>
                <a:latin typeface="黑体" panose="02010609060101010101" charset="-122"/>
                <a:ea typeface="黑体" panose="02010609060101010101" charset="-122"/>
              </a:rPr>
              <a:t>高级教师条件</a:t>
            </a:r>
            <a:endParaRPr lang="zh-CN" altLang="en-US" sz="2900" b="1" dirty="0">
              <a:solidFill>
                <a:srgbClr val="C00000"/>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sp>
        <p:nvSpPr>
          <p:cNvPr id="7" name="矩形 6"/>
          <p:cNvSpPr/>
          <p:nvPr/>
        </p:nvSpPr>
        <p:spPr>
          <a:xfrm>
            <a:off x="2399277" y="915720"/>
            <a:ext cx="7199863" cy="969492"/>
          </a:xfrm>
          <a:prstGeom prst="rect">
            <a:avLst/>
          </a:prstGeom>
        </p:spPr>
        <p:txBody>
          <a:bodyPr wrap="square" lIns="121917" tIns="60958" rIns="121917" bIns="60958">
            <a:spAutoFit/>
          </a:bodyPr>
          <a:lstStyle/>
          <a:p>
            <a:pPr algn="ctr"/>
            <a:r>
              <a:rPr lang="zh-CN" altLang="en-US" sz="2700" b="1" spc="-267" dirty="0" smtClean="0">
                <a:solidFill>
                  <a:schemeClr val="accent5">
                    <a:lumMod val="50000"/>
                  </a:schemeClr>
                </a:solidFill>
                <a:latin typeface="方正大黑简体" panose="02010600030101010101" charset="-122"/>
                <a:ea typeface="方正大黑简体" panose="02010600030101010101" charset="-122"/>
              </a:rPr>
              <a:t>破格</a:t>
            </a:r>
            <a:r>
              <a:rPr lang="zh-CN" altLang="zh-CN" sz="2700" b="1" spc="-267" dirty="0" smtClean="0">
                <a:solidFill>
                  <a:schemeClr val="accent5">
                    <a:lumMod val="50000"/>
                  </a:schemeClr>
                </a:solidFill>
                <a:latin typeface="方正大黑简体" panose="02010600030101010101" charset="-122"/>
                <a:ea typeface="方正大黑简体" panose="02010600030101010101" charset="-122"/>
              </a:rPr>
              <a:t>条件</a:t>
            </a:r>
            <a:r>
              <a:rPr lang="zh-CN" altLang="en-US" sz="2700" b="1" spc="-267" dirty="0">
                <a:solidFill>
                  <a:schemeClr val="accent5">
                    <a:lumMod val="50000"/>
                  </a:schemeClr>
                </a:solidFill>
                <a:latin typeface="方正大黑简体" panose="02010600030101010101" charset="-122"/>
                <a:ea typeface="方正大黑简体" panose="02010600030101010101" charset="-122"/>
              </a:rPr>
              <a:t>（</a:t>
            </a:r>
            <a:r>
              <a:rPr lang="zh-CN" altLang="en-US" sz="2700" b="1" spc="-267" dirty="0" smtClean="0">
                <a:solidFill>
                  <a:schemeClr val="accent5">
                    <a:lumMod val="50000"/>
                  </a:schemeClr>
                </a:solidFill>
                <a:latin typeface="方正大黑简体" panose="02010600030101010101" charset="-122"/>
                <a:ea typeface="方正大黑简体" panose="02010600030101010101" charset="-122"/>
              </a:rPr>
              <a:t>第十四条</a:t>
            </a:r>
            <a:r>
              <a:rPr lang="zh-CN" altLang="en-US" sz="2700" b="1" spc="-267" dirty="0">
                <a:solidFill>
                  <a:schemeClr val="accent5">
                    <a:lumMod val="50000"/>
                  </a:schemeClr>
                </a:solidFill>
                <a:latin typeface="方正大黑简体" panose="02010600030101010101" charset="-122"/>
                <a:ea typeface="方正大黑简体" panose="02010600030101010101" charset="-122"/>
              </a:rPr>
              <a:t>）</a:t>
            </a:r>
            <a:endParaRPr lang="zh-CN" altLang="en-US" sz="2700" b="1" spc="-267" dirty="0">
              <a:solidFill>
                <a:schemeClr val="accent5">
                  <a:lumMod val="50000"/>
                </a:schemeClr>
              </a:solidFill>
              <a:latin typeface="方正大黑简体" panose="02010600030101010101" charset="-122"/>
              <a:ea typeface="方正大黑简体" panose="02010600030101010101" charset="-122"/>
            </a:endParaRPr>
          </a:p>
          <a:p>
            <a:pPr algn="ctr"/>
            <a:endParaRPr lang="zh-CN" altLang="en-US" sz="2700" b="1" spc="-267" dirty="0">
              <a:solidFill>
                <a:schemeClr val="accent5">
                  <a:lumMod val="50000"/>
                </a:schemeClr>
              </a:solidFill>
              <a:latin typeface="方正大黑简体" panose="02010600030101010101" charset="-122"/>
              <a:ea typeface="方正大黑简体" panose="02010600030101010101" charset="-122"/>
            </a:endParaRPr>
          </a:p>
        </p:txBody>
      </p:sp>
      <p:cxnSp>
        <p:nvCxnSpPr>
          <p:cNvPr id="8" name="直接连接符 7"/>
          <p:cNvCxnSpPr/>
          <p:nvPr/>
        </p:nvCxnSpPr>
        <p:spPr>
          <a:xfrm>
            <a:off x="1843819" y="740873"/>
            <a:ext cx="4827377" cy="2207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5999208" y="563000"/>
            <a:ext cx="671987" cy="17342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1" cstate="screen"/>
          <a:stretch>
            <a:fillRect/>
          </a:stretch>
        </p:blipFill>
        <p:spPr>
          <a:xfrm>
            <a:off x="-77954" y="-46159"/>
            <a:ext cx="3167043" cy="3100066"/>
          </a:xfrm>
          <a:prstGeom prst="rect">
            <a:avLst/>
          </a:prstGeom>
        </p:spPr>
      </p:pic>
      <p:pic>
        <p:nvPicPr>
          <p:cNvPr id="14" name="图片 13"/>
          <p:cNvPicPr>
            <a:picLocks noChangeAspect="1"/>
          </p:cNvPicPr>
          <p:nvPr/>
        </p:nvPicPr>
        <p:blipFill>
          <a:blip r:embed="rId2" cstate="screen"/>
          <a:stretch>
            <a:fillRect/>
          </a:stretch>
        </p:blipFill>
        <p:spPr>
          <a:xfrm flipH="1" flipV="1">
            <a:off x="9157954" y="3869632"/>
            <a:ext cx="3092244" cy="3026849"/>
          </a:xfrm>
          <a:prstGeom prst="rect">
            <a:avLst/>
          </a:prstGeom>
        </p:spPr>
      </p:pic>
      <p:grpSp>
        <p:nvGrpSpPr>
          <p:cNvPr id="57" name="组合 56"/>
          <p:cNvGrpSpPr/>
          <p:nvPr/>
        </p:nvGrpSpPr>
        <p:grpSpPr>
          <a:xfrm>
            <a:off x="3162922" y="2746694"/>
            <a:ext cx="7566859" cy="1344265"/>
            <a:chOff x="903371" y="249943"/>
            <a:chExt cx="2831223" cy="679699"/>
          </a:xfrm>
        </p:grpSpPr>
        <p:sp>
          <p:nvSpPr>
            <p:cNvPr id="58" name="任意多边形 57"/>
            <p:cNvSpPr/>
            <p:nvPr/>
          </p:nvSpPr>
          <p:spPr bwMode="auto">
            <a:xfrm>
              <a:off x="903371" y="249943"/>
              <a:ext cx="2831223" cy="679699"/>
            </a:xfrm>
            <a:custGeom>
              <a:avLst/>
              <a:gdLst>
                <a:gd name="connsiteX0" fmla="*/ 352810 w 4452260"/>
                <a:gd name="connsiteY0" fmla="*/ 0 h 1068867"/>
                <a:gd name="connsiteX1" fmla="*/ 636768 w 4452260"/>
                <a:gd name="connsiteY1" fmla="*/ 0 h 1068867"/>
                <a:gd name="connsiteX2" fmla="*/ 647700 w 4452260"/>
                <a:gd name="connsiteY2" fmla="*/ 0 h 1068867"/>
                <a:gd name="connsiteX3" fmla="*/ 724065 w 4452260"/>
                <a:gd name="connsiteY3" fmla="*/ 0 h 1068867"/>
                <a:gd name="connsiteX4" fmla="*/ 782584 w 4452260"/>
                <a:gd name="connsiteY4" fmla="*/ 0 h 1068867"/>
                <a:gd name="connsiteX5" fmla="*/ 799455 w 4452260"/>
                <a:gd name="connsiteY5" fmla="*/ 0 h 1068867"/>
                <a:gd name="connsiteX6" fmla="*/ 809825 w 4452260"/>
                <a:gd name="connsiteY6" fmla="*/ 0 h 1068867"/>
                <a:gd name="connsiteX7" fmla="*/ 818078 w 4452260"/>
                <a:gd name="connsiteY7" fmla="*/ 0 h 1068867"/>
                <a:gd name="connsiteX8" fmla="*/ 843980 w 4452260"/>
                <a:gd name="connsiteY8" fmla="*/ 0 h 1068867"/>
                <a:gd name="connsiteX9" fmla="*/ 931658 w 4452260"/>
                <a:gd name="connsiteY9" fmla="*/ 0 h 1068867"/>
                <a:gd name="connsiteX10" fmla="*/ 961580 w 4452260"/>
                <a:gd name="connsiteY10" fmla="*/ 0 h 1068867"/>
                <a:gd name="connsiteX11" fmla="*/ 1000055 w 4452260"/>
                <a:gd name="connsiteY11" fmla="*/ 0 h 1068867"/>
                <a:gd name="connsiteX12" fmla="*/ 1040537 w 4452260"/>
                <a:gd name="connsiteY12" fmla="*/ 0 h 1068867"/>
                <a:gd name="connsiteX13" fmla="*/ 1051453 w 4452260"/>
                <a:gd name="connsiteY13" fmla="*/ 0 h 1068867"/>
                <a:gd name="connsiteX14" fmla="*/ 1083414 w 4452260"/>
                <a:gd name="connsiteY14" fmla="*/ 0 h 1068867"/>
                <a:gd name="connsiteX15" fmla="*/ 1112969 w 4452260"/>
                <a:gd name="connsiteY15" fmla="*/ 0 h 1068867"/>
                <a:gd name="connsiteX16" fmla="*/ 1138871 w 4452260"/>
                <a:gd name="connsiteY16" fmla="*/ 0 h 1068867"/>
                <a:gd name="connsiteX17" fmla="*/ 1170224 w 4452260"/>
                <a:gd name="connsiteY17" fmla="*/ 0 h 1068867"/>
                <a:gd name="connsiteX18" fmla="*/ 1170711 w 4452260"/>
                <a:gd name="connsiteY18" fmla="*/ 0 h 1068867"/>
                <a:gd name="connsiteX19" fmla="*/ 1202662 w 4452260"/>
                <a:gd name="connsiteY19" fmla="*/ 0 h 1068867"/>
                <a:gd name="connsiteX20" fmla="*/ 1240037 w 4452260"/>
                <a:gd name="connsiteY20" fmla="*/ 0 h 1068867"/>
                <a:gd name="connsiteX21" fmla="*/ 1290626 w 4452260"/>
                <a:gd name="connsiteY21" fmla="*/ 0 h 1068867"/>
                <a:gd name="connsiteX22" fmla="*/ 1324496 w 4452260"/>
                <a:gd name="connsiteY22" fmla="*/ 0 h 1068867"/>
                <a:gd name="connsiteX23" fmla="*/ 1332348 w 4452260"/>
                <a:gd name="connsiteY23" fmla="*/ 0 h 1068867"/>
                <a:gd name="connsiteX24" fmla="*/ 1335428 w 4452260"/>
                <a:gd name="connsiteY24" fmla="*/ 0 h 1068867"/>
                <a:gd name="connsiteX25" fmla="*/ 1411793 w 4452260"/>
                <a:gd name="connsiteY25" fmla="*/ 0 h 1068867"/>
                <a:gd name="connsiteX26" fmla="*/ 1454182 w 4452260"/>
                <a:gd name="connsiteY26" fmla="*/ 0 h 1068867"/>
                <a:gd name="connsiteX27" fmla="*/ 1470312 w 4452260"/>
                <a:gd name="connsiteY27" fmla="*/ 0 h 1068867"/>
                <a:gd name="connsiteX28" fmla="*/ 1487183 w 4452260"/>
                <a:gd name="connsiteY28" fmla="*/ 0 h 1068867"/>
                <a:gd name="connsiteX29" fmla="*/ 1497552 w 4452260"/>
                <a:gd name="connsiteY29" fmla="*/ 0 h 1068867"/>
                <a:gd name="connsiteX30" fmla="*/ 1505806 w 4452260"/>
                <a:gd name="connsiteY30" fmla="*/ 0 h 1068867"/>
                <a:gd name="connsiteX31" fmla="*/ 1528471 w 4452260"/>
                <a:gd name="connsiteY31" fmla="*/ 0 h 1068867"/>
                <a:gd name="connsiteX32" fmla="*/ 1531708 w 4452260"/>
                <a:gd name="connsiteY32" fmla="*/ 0 h 1068867"/>
                <a:gd name="connsiteX33" fmla="*/ 1540992 w 4452260"/>
                <a:gd name="connsiteY33" fmla="*/ 0 h 1068867"/>
                <a:gd name="connsiteX34" fmla="*/ 1541479 w 4452260"/>
                <a:gd name="connsiteY34" fmla="*/ 0 h 1068867"/>
                <a:gd name="connsiteX35" fmla="*/ 1599998 w 4452260"/>
                <a:gd name="connsiteY35" fmla="*/ 0 h 1068867"/>
                <a:gd name="connsiteX36" fmla="*/ 1619386 w 4452260"/>
                <a:gd name="connsiteY36" fmla="*/ 0 h 1068867"/>
                <a:gd name="connsiteX37" fmla="*/ 1635492 w 4452260"/>
                <a:gd name="connsiteY37" fmla="*/ 0 h 1068867"/>
                <a:gd name="connsiteX38" fmla="*/ 1649308 w 4452260"/>
                <a:gd name="connsiteY38" fmla="*/ 0 h 1068867"/>
                <a:gd name="connsiteX39" fmla="*/ 1653720 w 4452260"/>
                <a:gd name="connsiteY39" fmla="*/ 0 h 1068867"/>
                <a:gd name="connsiteX40" fmla="*/ 1661394 w 4452260"/>
                <a:gd name="connsiteY40" fmla="*/ 0 h 1068867"/>
                <a:gd name="connsiteX41" fmla="*/ 1687782 w 4452260"/>
                <a:gd name="connsiteY41" fmla="*/ 0 h 1068867"/>
                <a:gd name="connsiteX42" fmla="*/ 1703116 w 4452260"/>
                <a:gd name="connsiteY42" fmla="*/ 0 h 1068867"/>
                <a:gd name="connsiteX43" fmla="*/ 1739181 w 4452260"/>
                <a:gd name="connsiteY43" fmla="*/ 0 h 1068867"/>
                <a:gd name="connsiteX44" fmla="*/ 1771141 w 4452260"/>
                <a:gd name="connsiteY44" fmla="*/ 0 h 1068867"/>
                <a:gd name="connsiteX45" fmla="*/ 1800697 w 4452260"/>
                <a:gd name="connsiteY45" fmla="*/ 0 h 1068867"/>
                <a:gd name="connsiteX46" fmla="*/ 1811727 w 4452260"/>
                <a:gd name="connsiteY46" fmla="*/ 0 h 1068867"/>
                <a:gd name="connsiteX47" fmla="*/ 1823361 w 4452260"/>
                <a:gd name="connsiteY47" fmla="*/ 0 h 1068867"/>
                <a:gd name="connsiteX48" fmla="*/ 1826599 w 4452260"/>
                <a:gd name="connsiteY48" fmla="*/ 0 h 1068867"/>
                <a:gd name="connsiteX49" fmla="*/ 1857951 w 4452260"/>
                <a:gd name="connsiteY49" fmla="*/ 0 h 1068867"/>
                <a:gd name="connsiteX50" fmla="*/ 1858439 w 4452260"/>
                <a:gd name="connsiteY50" fmla="*/ 0 h 1068867"/>
                <a:gd name="connsiteX51" fmla="*/ 1859676 w 4452260"/>
                <a:gd name="connsiteY51" fmla="*/ 0 h 1068867"/>
                <a:gd name="connsiteX52" fmla="*/ 1893346 w 4452260"/>
                <a:gd name="connsiteY52" fmla="*/ 0 h 1068867"/>
                <a:gd name="connsiteX53" fmla="*/ 1927765 w 4452260"/>
                <a:gd name="connsiteY53" fmla="*/ 0 h 1068867"/>
                <a:gd name="connsiteX54" fmla="*/ 1963365 w 4452260"/>
                <a:gd name="connsiteY54" fmla="*/ 0 h 1068867"/>
                <a:gd name="connsiteX55" fmla="*/ 1978354 w 4452260"/>
                <a:gd name="connsiteY55" fmla="*/ 0 h 1068867"/>
                <a:gd name="connsiteX56" fmla="*/ 1991032 w 4452260"/>
                <a:gd name="connsiteY56" fmla="*/ 0 h 1068867"/>
                <a:gd name="connsiteX57" fmla="*/ 2020076 w 4452260"/>
                <a:gd name="connsiteY57" fmla="*/ 0 h 1068867"/>
                <a:gd name="connsiteX58" fmla="*/ 2021800 w 4452260"/>
                <a:gd name="connsiteY58" fmla="*/ 0 h 1068867"/>
                <a:gd name="connsiteX59" fmla="*/ 2027021 w 4452260"/>
                <a:gd name="connsiteY59" fmla="*/ 0 h 1068867"/>
                <a:gd name="connsiteX60" fmla="*/ 2032162 w 4452260"/>
                <a:gd name="connsiteY60" fmla="*/ 0 h 1068867"/>
                <a:gd name="connsiteX61" fmla="*/ 2141909 w 4452260"/>
                <a:gd name="connsiteY61" fmla="*/ 0 h 1068867"/>
                <a:gd name="connsiteX62" fmla="*/ 2143633 w 4452260"/>
                <a:gd name="connsiteY62" fmla="*/ 0 h 1068867"/>
                <a:gd name="connsiteX63" fmla="*/ 2178359 w 4452260"/>
                <a:gd name="connsiteY63" fmla="*/ 0 h 1068867"/>
                <a:gd name="connsiteX64" fmla="*/ 2228719 w 4452260"/>
                <a:gd name="connsiteY64" fmla="*/ 0 h 1068867"/>
                <a:gd name="connsiteX65" fmla="*/ 2229207 w 4452260"/>
                <a:gd name="connsiteY65" fmla="*/ 0 h 1068867"/>
                <a:gd name="connsiteX66" fmla="*/ 2230931 w 4452260"/>
                <a:gd name="connsiteY66" fmla="*/ 0 h 1068867"/>
                <a:gd name="connsiteX67" fmla="*/ 2287725 w 4452260"/>
                <a:gd name="connsiteY67" fmla="*/ 0 h 1068867"/>
                <a:gd name="connsiteX68" fmla="*/ 2289450 w 4452260"/>
                <a:gd name="connsiteY68" fmla="*/ 0 h 1068867"/>
                <a:gd name="connsiteX69" fmla="*/ 2323220 w 4452260"/>
                <a:gd name="connsiteY69" fmla="*/ 0 h 1068867"/>
                <a:gd name="connsiteX70" fmla="*/ 2324944 w 4452260"/>
                <a:gd name="connsiteY70" fmla="*/ 0 h 1068867"/>
                <a:gd name="connsiteX71" fmla="*/ 2340483 w 4452260"/>
                <a:gd name="connsiteY71" fmla="*/ 0 h 1068867"/>
                <a:gd name="connsiteX72" fmla="*/ 2341447 w 4452260"/>
                <a:gd name="connsiteY72" fmla="*/ 0 h 1068867"/>
                <a:gd name="connsiteX73" fmla="*/ 2343172 w 4452260"/>
                <a:gd name="connsiteY73" fmla="*/ 0 h 1068867"/>
                <a:gd name="connsiteX74" fmla="*/ 2349122 w 4452260"/>
                <a:gd name="connsiteY74" fmla="*/ 0 h 1068867"/>
                <a:gd name="connsiteX75" fmla="*/ 2350846 w 4452260"/>
                <a:gd name="connsiteY75" fmla="*/ 0 h 1068867"/>
                <a:gd name="connsiteX76" fmla="*/ 2390844 w 4452260"/>
                <a:gd name="connsiteY76" fmla="*/ 0 h 1068867"/>
                <a:gd name="connsiteX77" fmla="*/ 2462317 w 4452260"/>
                <a:gd name="connsiteY77" fmla="*/ 0 h 1068867"/>
                <a:gd name="connsiteX78" fmla="*/ 2499455 w 4452260"/>
                <a:gd name="connsiteY78" fmla="*/ 0 h 1068867"/>
                <a:gd name="connsiteX79" fmla="*/ 2530713 w 4452260"/>
                <a:gd name="connsiteY79" fmla="*/ 0 h 1068867"/>
                <a:gd name="connsiteX80" fmla="*/ 2547403 w 4452260"/>
                <a:gd name="connsiteY80" fmla="*/ 0 h 1068867"/>
                <a:gd name="connsiteX81" fmla="*/ 2549127 w 4452260"/>
                <a:gd name="connsiteY81" fmla="*/ 0 h 1068867"/>
                <a:gd name="connsiteX82" fmla="*/ 2581074 w 4452260"/>
                <a:gd name="connsiteY82" fmla="*/ 0 h 1068867"/>
                <a:gd name="connsiteX83" fmla="*/ 2582112 w 4452260"/>
                <a:gd name="connsiteY83" fmla="*/ 0 h 1068867"/>
                <a:gd name="connsiteX84" fmla="*/ 2669530 w 4452260"/>
                <a:gd name="connsiteY84" fmla="*/ 0 h 1068867"/>
                <a:gd name="connsiteX85" fmla="*/ 2678759 w 4452260"/>
                <a:gd name="connsiteY85" fmla="*/ 0 h 1068867"/>
                <a:gd name="connsiteX86" fmla="*/ 2709527 w 4452260"/>
                <a:gd name="connsiteY86" fmla="*/ 0 h 1068867"/>
                <a:gd name="connsiteX87" fmla="*/ 2711252 w 4452260"/>
                <a:gd name="connsiteY87" fmla="*/ 0 h 1068867"/>
                <a:gd name="connsiteX88" fmla="*/ 2714748 w 4452260"/>
                <a:gd name="connsiteY88" fmla="*/ 0 h 1068867"/>
                <a:gd name="connsiteX89" fmla="*/ 2719890 w 4452260"/>
                <a:gd name="connsiteY89" fmla="*/ 0 h 1068867"/>
                <a:gd name="connsiteX90" fmla="*/ 2831360 w 4452260"/>
                <a:gd name="connsiteY90" fmla="*/ 0 h 1068867"/>
                <a:gd name="connsiteX91" fmla="*/ 2833086 w 4452260"/>
                <a:gd name="connsiteY91" fmla="*/ 0 h 1068867"/>
                <a:gd name="connsiteX92" fmla="*/ 2866087 w 4452260"/>
                <a:gd name="connsiteY92" fmla="*/ 0 h 1068867"/>
                <a:gd name="connsiteX93" fmla="*/ 2918659 w 4452260"/>
                <a:gd name="connsiteY93" fmla="*/ 0 h 1068867"/>
                <a:gd name="connsiteX94" fmla="*/ 2919896 w 4452260"/>
                <a:gd name="connsiteY94" fmla="*/ 0 h 1068867"/>
                <a:gd name="connsiteX95" fmla="*/ 2920383 w 4452260"/>
                <a:gd name="connsiteY95" fmla="*/ 0 h 1068867"/>
                <a:gd name="connsiteX96" fmla="*/ 2977177 w 4452260"/>
                <a:gd name="connsiteY96" fmla="*/ 0 h 1068867"/>
                <a:gd name="connsiteX97" fmla="*/ 2978902 w 4452260"/>
                <a:gd name="connsiteY97" fmla="*/ 0 h 1068867"/>
                <a:gd name="connsiteX98" fmla="*/ 3012671 w 4452260"/>
                <a:gd name="connsiteY98" fmla="*/ 0 h 1068867"/>
                <a:gd name="connsiteX99" fmla="*/ 3014397 w 4452260"/>
                <a:gd name="connsiteY99" fmla="*/ 0 h 1068867"/>
                <a:gd name="connsiteX100" fmla="*/ 3028211 w 4452260"/>
                <a:gd name="connsiteY100" fmla="*/ 0 h 1068867"/>
                <a:gd name="connsiteX101" fmla="*/ 3030899 w 4452260"/>
                <a:gd name="connsiteY101" fmla="*/ 0 h 1068867"/>
                <a:gd name="connsiteX102" fmla="*/ 3032624 w 4452260"/>
                <a:gd name="connsiteY102" fmla="*/ 0 h 1068867"/>
                <a:gd name="connsiteX103" fmla="*/ 3038573 w 4452260"/>
                <a:gd name="connsiteY103" fmla="*/ 0 h 1068867"/>
                <a:gd name="connsiteX104" fmla="*/ 3040298 w 4452260"/>
                <a:gd name="connsiteY104" fmla="*/ 0 h 1068867"/>
                <a:gd name="connsiteX105" fmla="*/ 3082021 w 4452260"/>
                <a:gd name="connsiteY105" fmla="*/ 0 h 1068867"/>
                <a:gd name="connsiteX106" fmla="*/ 3150044 w 4452260"/>
                <a:gd name="connsiteY106" fmla="*/ 0 h 1068867"/>
                <a:gd name="connsiteX107" fmla="*/ 3218441 w 4452260"/>
                <a:gd name="connsiteY107" fmla="*/ 0 h 1068867"/>
                <a:gd name="connsiteX108" fmla="*/ 3236855 w 4452260"/>
                <a:gd name="connsiteY108" fmla="*/ 0 h 1068867"/>
                <a:gd name="connsiteX109" fmla="*/ 3269839 w 4452260"/>
                <a:gd name="connsiteY109" fmla="*/ 0 h 1068867"/>
                <a:gd name="connsiteX110" fmla="*/ 3272250 w 4452260"/>
                <a:gd name="connsiteY110" fmla="*/ 0 h 1068867"/>
                <a:gd name="connsiteX111" fmla="*/ 3320378 w 4452260"/>
                <a:gd name="connsiteY111" fmla="*/ 0 h 1068867"/>
                <a:gd name="connsiteX112" fmla="*/ 3346330 w 4452260"/>
                <a:gd name="connsiteY112" fmla="*/ 0 h 1068867"/>
                <a:gd name="connsiteX113" fmla="*/ 3357257 w 4452260"/>
                <a:gd name="connsiteY113" fmla="*/ 0 h 1068867"/>
                <a:gd name="connsiteX114" fmla="*/ 3369936 w 4452260"/>
                <a:gd name="connsiteY114" fmla="*/ 0 h 1068867"/>
                <a:gd name="connsiteX115" fmla="*/ 3398980 w 4452260"/>
                <a:gd name="connsiteY115" fmla="*/ 0 h 1068867"/>
                <a:gd name="connsiteX116" fmla="*/ 3405925 w 4452260"/>
                <a:gd name="connsiteY116" fmla="*/ 0 h 1068867"/>
                <a:gd name="connsiteX117" fmla="*/ 3411066 w 4452260"/>
                <a:gd name="connsiteY117" fmla="*/ 0 h 1068867"/>
                <a:gd name="connsiteX118" fmla="*/ 3520813 w 4452260"/>
                <a:gd name="connsiteY118" fmla="*/ 0 h 1068867"/>
                <a:gd name="connsiteX119" fmla="*/ 3607623 w 4452260"/>
                <a:gd name="connsiteY119" fmla="*/ 0 h 1068867"/>
                <a:gd name="connsiteX120" fmla="*/ 3608111 w 4452260"/>
                <a:gd name="connsiteY120" fmla="*/ 0 h 1068867"/>
                <a:gd name="connsiteX121" fmla="*/ 3666629 w 4452260"/>
                <a:gd name="connsiteY121" fmla="*/ 0 h 1068867"/>
                <a:gd name="connsiteX122" fmla="*/ 3702124 w 4452260"/>
                <a:gd name="connsiteY122" fmla="*/ 0 h 1068867"/>
                <a:gd name="connsiteX123" fmla="*/ 3720351 w 4452260"/>
                <a:gd name="connsiteY123" fmla="*/ 0 h 1068867"/>
                <a:gd name="connsiteX124" fmla="*/ 3728025 w 4452260"/>
                <a:gd name="connsiteY124" fmla="*/ 0 h 1068867"/>
                <a:gd name="connsiteX125" fmla="*/ 3769748 w 4452260"/>
                <a:gd name="connsiteY125" fmla="*/ 0 h 1068867"/>
                <a:gd name="connsiteX126" fmla="*/ 4098793 w 4452260"/>
                <a:gd name="connsiteY126" fmla="*/ 0 h 1068867"/>
                <a:gd name="connsiteX127" fmla="*/ 4193519 w 4452260"/>
                <a:gd name="connsiteY127" fmla="*/ 54408 h 1068867"/>
                <a:gd name="connsiteX128" fmla="*/ 4439104 w 4452260"/>
                <a:gd name="connsiteY128" fmla="*/ 480025 h 1068867"/>
                <a:gd name="connsiteX129" fmla="*/ 4439104 w 4452260"/>
                <a:gd name="connsiteY129" fmla="*/ 588843 h 1068867"/>
                <a:gd name="connsiteX130" fmla="*/ 4193519 w 4452260"/>
                <a:gd name="connsiteY130" fmla="*/ 1014459 h 1068867"/>
                <a:gd name="connsiteX131" fmla="*/ 4098793 w 4452260"/>
                <a:gd name="connsiteY131" fmla="*/ 1068867 h 1068867"/>
                <a:gd name="connsiteX132" fmla="*/ 3728025 w 4452260"/>
                <a:gd name="connsiteY132" fmla="*/ 1068867 h 1068867"/>
                <a:gd name="connsiteX133" fmla="*/ 3607623 w 4452260"/>
                <a:gd name="connsiteY133" fmla="*/ 1068867 h 1068867"/>
                <a:gd name="connsiteX134" fmla="*/ 3411066 w 4452260"/>
                <a:gd name="connsiteY134" fmla="*/ 1068867 h 1068867"/>
                <a:gd name="connsiteX135" fmla="*/ 3357257 w 4452260"/>
                <a:gd name="connsiteY135" fmla="*/ 1068867 h 1068867"/>
                <a:gd name="connsiteX136" fmla="*/ 3236855 w 4452260"/>
                <a:gd name="connsiteY136" fmla="*/ 1068867 h 1068867"/>
                <a:gd name="connsiteX137" fmla="*/ 3040298 w 4452260"/>
                <a:gd name="connsiteY137" fmla="*/ 1068867 h 1068867"/>
                <a:gd name="connsiteX138" fmla="*/ 3038573 w 4452260"/>
                <a:gd name="connsiteY138" fmla="*/ 1068867 h 1068867"/>
                <a:gd name="connsiteX139" fmla="*/ 2919896 w 4452260"/>
                <a:gd name="connsiteY139" fmla="*/ 1068867 h 1068867"/>
                <a:gd name="connsiteX140" fmla="*/ 2866087 w 4452260"/>
                <a:gd name="connsiteY140" fmla="*/ 1068867 h 1068867"/>
                <a:gd name="connsiteX141" fmla="*/ 2719890 w 4452260"/>
                <a:gd name="connsiteY141" fmla="*/ 1068867 h 1068867"/>
                <a:gd name="connsiteX142" fmla="*/ 2669530 w 4452260"/>
                <a:gd name="connsiteY142" fmla="*/ 1068867 h 1068867"/>
                <a:gd name="connsiteX143" fmla="*/ 2549127 w 4452260"/>
                <a:gd name="connsiteY143" fmla="*/ 1068867 h 1068867"/>
                <a:gd name="connsiteX144" fmla="*/ 2547403 w 4452260"/>
                <a:gd name="connsiteY144" fmla="*/ 1068867 h 1068867"/>
                <a:gd name="connsiteX145" fmla="*/ 2350846 w 4452260"/>
                <a:gd name="connsiteY145" fmla="*/ 1068867 h 1068867"/>
                <a:gd name="connsiteX146" fmla="*/ 2349122 w 4452260"/>
                <a:gd name="connsiteY146" fmla="*/ 1068867 h 1068867"/>
                <a:gd name="connsiteX147" fmla="*/ 2228719 w 4452260"/>
                <a:gd name="connsiteY147" fmla="*/ 1068867 h 1068867"/>
                <a:gd name="connsiteX148" fmla="*/ 2178359 w 4452260"/>
                <a:gd name="connsiteY148" fmla="*/ 1068867 h 1068867"/>
                <a:gd name="connsiteX149" fmla="*/ 2032162 w 4452260"/>
                <a:gd name="connsiteY149" fmla="*/ 1068867 h 1068867"/>
                <a:gd name="connsiteX150" fmla="*/ 1978354 w 4452260"/>
                <a:gd name="connsiteY150" fmla="*/ 1068867 h 1068867"/>
                <a:gd name="connsiteX151" fmla="*/ 1859676 w 4452260"/>
                <a:gd name="connsiteY151" fmla="*/ 1068867 h 1068867"/>
                <a:gd name="connsiteX152" fmla="*/ 1857951 w 4452260"/>
                <a:gd name="connsiteY152" fmla="*/ 1068867 h 1068867"/>
                <a:gd name="connsiteX153" fmla="*/ 1826599 w 4452260"/>
                <a:gd name="connsiteY153" fmla="*/ 1068867 h 1068867"/>
                <a:gd name="connsiteX154" fmla="*/ 1661394 w 4452260"/>
                <a:gd name="connsiteY154" fmla="*/ 1068867 h 1068867"/>
                <a:gd name="connsiteX155" fmla="*/ 1540992 w 4452260"/>
                <a:gd name="connsiteY155" fmla="*/ 1068867 h 1068867"/>
                <a:gd name="connsiteX156" fmla="*/ 1531708 w 4452260"/>
                <a:gd name="connsiteY156" fmla="*/ 1068867 h 1068867"/>
                <a:gd name="connsiteX157" fmla="*/ 1487183 w 4452260"/>
                <a:gd name="connsiteY157" fmla="*/ 1068867 h 1068867"/>
                <a:gd name="connsiteX158" fmla="*/ 1335428 w 4452260"/>
                <a:gd name="connsiteY158" fmla="*/ 1068867 h 1068867"/>
                <a:gd name="connsiteX159" fmla="*/ 1290626 w 4452260"/>
                <a:gd name="connsiteY159" fmla="*/ 1068867 h 1068867"/>
                <a:gd name="connsiteX160" fmla="*/ 1170224 w 4452260"/>
                <a:gd name="connsiteY160" fmla="*/ 1068867 h 1068867"/>
                <a:gd name="connsiteX161" fmla="*/ 1138871 w 4452260"/>
                <a:gd name="connsiteY161" fmla="*/ 1068867 h 1068867"/>
                <a:gd name="connsiteX162" fmla="*/ 1040537 w 4452260"/>
                <a:gd name="connsiteY162" fmla="*/ 1068867 h 1068867"/>
                <a:gd name="connsiteX163" fmla="*/ 843980 w 4452260"/>
                <a:gd name="connsiteY163" fmla="*/ 1068867 h 1068867"/>
                <a:gd name="connsiteX164" fmla="*/ 799455 w 4452260"/>
                <a:gd name="connsiteY164" fmla="*/ 1068867 h 1068867"/>
                <a:gd name="connsiteX165" fmla="*/ 647700 w 4452260"/>
                <a:gd name="connsiteY165" fmla="*/ 1068867 h 1068867"/>
                <a:gd name="connsiteX166" fmla="*/ 352810 w 4452260"/>
                <a:gd name="connsiteY166" fmla="*/ 1068867 h 1068867"/>
                <a:gd name="connsiteX167" fmla="*/ 258084 w 4452260"/>
                <a:gd name="connsiteY167" fmla="*/ 1014459 h 1068867"/>
                <a:gd name="connsiteX168" fmla="*/ 12498 w 4452260"/>
                <a:gd name="connsiteY168" fmla="*/ 588843 h 1068867"/>
                <a:gd name="connsiteX169" fmla="*/ 12498 w 4452260"/>
                <a:gd name="connsiteY169" fmla="*/ 480025 h 1068867"/>
                <a:gd name="connsiteX170" fmla="*/ 258084 w 4452260"/>
                <a:gd name="connsiteY170" fmla="*/ 54408 h 1068867"/>
                <a:gd name="connsiteX171" fmla="*/ 352810 w 4452260"/>
                <a:gd name="connsiteY171" fmla="*/ 0 h 1068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4452260" h="1068867">
                  <a:moveTo>
                    <a:pt x="352810" y="0"/>
                  </a:moveTo>
                  <a:cubicBezTo>
                    <a:pt x="475602" y="0"/>
                    <a:pt x="567696" y="0"/>
                    <a:pt x="636768" y="0"/>
                  </a:cubicBezTo>
                  <a:lnTo>
                    <a:pt x="647700" y="0"/>
                  </a:lnTo>
                  <a:lnTo>
                    <a:pt x="724065" y="0"/>
                  </a:lnTo>
                  <a:cubicBezTo>
                    <a:pt x="748048" y="0"/>
                    <a:pt x="767235" y="0"/>
                    <a:pt x="782584" y="0"/>
                  </a:cubicBezTo>
                  <a:lnTo>
                    <a:pt x="799455" y="0"/>
                  </a:lnTo>
                  <a:lnTo>
                    <a:pt x="809825" y="0"/>
                  </a:lnTo>
                  <a:lnTo>
                    <a:pt x="818078" y="0"/>
                  </a:lnTo>
                  <a:cubicBezTo>
                    <a:pt x="843980" y="0"/>
                    <a:pt x="843980" y="0"/>
                    <a:pt x="843980" y="0"/>
                  </a:cubicBezTo>
                  <a:lnTo>
                    <a:pt x="931658" y="0"/>
                  </a:lnTo>
                  <a:lnTo>
                    <a:pt x="961580" y="0"/>
                  </a:lnTo>
                  <a:lnTo>
                    <a:pt x="1000055" y="0"/>
                  </a:lnTo>
                  <a:lnTo>
                    <a:pt x="1040537" y="0"/>
                  </a:lnTo>
                  <a:lnTo>
                    <a:pt x="1051453" y="0"/>
                  </a:lnTo>
                  <a:lnTo>
                    <a:pt x="1083414" y="0"/>
                  </a:lnTo>
                  <a:lnTo>
                    <a:pt x="1112969" y="0"/>
                  </a:lnTo>
                  <a:cubicBezTo>
                    <a:pt x="1138871" y="0"/>
                    <a:pt x="1138871" y="0"/>
                    <a:pt x="1138871" y="0"/>
                  </a:cubicBezTo>
                  <a:lnTo>
                    <a:pt x="1170224" y="0"/>
                  </a:lnTo>
                  <a:lnTo>
                    <a:pt x="1170711" y="0"/>
                  </a:lnTo>
                  <a:lnTo>
                    <a:pt x="1202662" y="0"/>
                  </a:lnTo>
                  <a:lnTo>
                    <a:pt x="1240037" y="0"/>
                  </a:lnTo>
                  <a:cubicBezTo>
                    <a:pt x="1290626" y="0"/>
                    <a:pt x="1290626" y="0"/>
                    <a:pt x="1290626" y="0"/>
                  </a:cubicBezTo>
                  <a:lnTo>
                    <a:pt x="1324496" y="0"/>
                  </a:lnTo>
                  <a:lnTo>
                    <a:pt x="1332348" y="0"/>
                  </a:lnTo>
                  <a:lnTo>
                    <a:pt x="1335428" y="0"/>
                  </a:lnTo>
                  <a:lnTo>
                    <a:pt x="1411793" y="0"/>
                  </a:lnTo>
                  <a:lnTo>
                    <a:pt x="1454182" y="0"/>
                  </a:lnTo>
                  <a:lnTo>
                    <a:pt x="1470312" y="0"/>
                  </a:lnTo>
                  <a:lnTo>
                    <a:pt x="1487183" y="0"/>
                  </a:lnTo>
                  <a:lnTo>
                    <a:pt x="1497552" y="0"/>
                  </a:lnTo>
                  <a:lnTo>
                    <a:pt x="1505806" y="0"/>
                  </a:lnTo>
                  <a:lnTo>
                    <a:pt x="1528471" y="0"/>
                  </a:lnTo>
                  <a:lnTo>
                    <a:pt x="1531708" y="0"/>
                  </a:lnTo>
                  <a:lnTo>
                    <a:pt x="1540992" y="0"/>
                  </a:lnTo>
                  <a:lnTo>
                    <a:pt x="1541479" y="0"/>
                  </a:lnTo>
                  <a:lnTo>
                    <a:pt x="1599998" y="0"/>
                  </a:lnTo>
                  <a:lnTo>
                    <a:pt x="1619386" y="0"/>
                  </a:lnTo>
                  <a:lnTo>
                    <a:pt x="1635492" y="0"/>
                  </a:lnTo>
                  <a:lnTo>
                    <a:pt x="1649308" y="0"/>
                  </a:lnTo>
                  <a:lnTo>
                    <a:pt x="1653720" y="0"/>
                  </a:lnTo>
                  <a:lnTo>
                    <a:pt x="1661394" y="0"/>
                  </a:lnTo>
                  <a:lnTo>
                    <a:pt x="1687782" y="0"/>
                  </a:lnTo>
                  <a:lnTo>
                    <a:pt x="1703116" y="0"/>
                  </a:lnTo>
                  <a:lnTo>
                    <a:pt x="1739181" y="0"/>
                  </a:lnTo>
                  <a:lnTo>
                    <a:pt x="1771141" y="0"/>
                  </a:lnTo>
                  <a:lnTo>
                    <a:pt x="1800697" y="0"/>
                  </a:lnTo>
                  <a:lnTo>
                    <a:pt x="1811727" y="0"/>
                  </a:lnTo>
                  <a:lnTo>
                    <a:pt x="1823361" y="0"/>
                  </a:lnTo>
                  <a:lnTo>
                    <a:pt x="1826599" y="0"/>
                  </a:lnTo>
                  <a:lnTo>
                    <a:pt x="1857951" y="0"/>
                  </a:lnTo>
                  <a:lnTo>
                    <a:pt x="1858439" y="0"/>
                  </a:lnTo>
                  <a:lnTo>
                    <a:pt x="1859676" y="0"/>
                  </a:lnTo>
                  <a:lnTo>
                    <a:pt x="1893346" y="0"/>
                  </a:lnTo>
                  <a:lnTo>
                    <a:pt x="1927765" y="0"/>
                  </a:lnTo>
                  <a:lnTo>
                    <a:pt x="1963365" y="0"/>
                  </a:lnTo>
                  <a:lnTo>
                    <a:pt x="1978354" y="0"/>
                  </a:lnTo>
                  <a:lnTo>
                    <a:pt x="1991032" y="0"/>
                  </a:lnTo>
                  <a:lnTo>
                    <a:pt x="2020076" y="0"/>
                  </a:lnTo>
                  <a:lnTo>
                    <a:pt x="2021800" y="0"/>
                  </a:lnTo>
                  <a:lnTo>
                    <a:pt x="2027021" y="0"/>
                  </a:lnTo>
                  <a:cubicBezTo>
                    <a:pt x="2032162" y="0"/>
                    <a:pt x="2032162" y="0"/>
                    <a:pt x="2032162" y="0"/>
                  </a:cubicBezTo>
                  <a:lnTo>
                    <a:pt x="2141909" y="0"/>
                  </a:lnTo>
                  <a:lnTo>
                    <a:pt x="2143633" y="0"/>
                  </a:lnTo>
                  <a:lnTo>
                    <a:pt x="2178359" y="0"/>
                  </a:lnTo>
                  <a:lnTo>
                    <a:pt x="2228719" y="0"/>
                  </a:lnTo>
                  <a:lnTo>
                    <a:pt x="2229207" y="0"/>
                  </a:lnTo>
                  <a:lnTo>
                    <a:pt x="2230931" y="0"/>
                  </a:lnTo>
                  <a:lnTo>
                    <a:pt x="2287725" y="0"/>
                  </a:lnTo>
                  <a:lnTo>
                    <a:pt x="2289450" y="0"/>
                  </a:lnTo>
                  <a:lnTo>
                    <a:pt x="2323220" y="0"/>
                  </a:lnTo>
                  <a:lnTo>
                    <a:pt x="2324944" y="0"/>
                  </a:lnTo>
                  <a:lnTo>
                    <a:pt x="2340483" y="0"/>
                  </a:lnTo>
                  <a:lnTo>
                    <a:pt x="2341447" y="0"/>
                  </a:lnTo>
                  <a:lnTo>
                    <a:pt x="2343172" y="0"/>
                  </a:lnTo>
                  <a:lnTo>
                    <a:pt x="2349122" y="0"/>
                  </a:lnTo>
                  <a:lnTo>
                    <a:pt x="2350846" y="0"/>
                  </a:lnTo>
                  <a:lnTo>
                    <a:pt x="2390844" y="0"/>
                  </a:lnTo>
                  <a:lnTo>
                    <a:pt x="2462317" y="0"/>
                  </a:lnTo>
                  <a:lnTo>
                    <a:pt x="2499455" y="0"/>
                  </a:lnTo>
                  <a:lnTo>
                    <a:pt x="2530713" y="0"/>
                  </a:lnTo>
                  <a:lnTo>
                    <a:pt x="2547403" y="0"/>
                  </a:lnTo>
                  <a:lnTo>
                    <a:pt x="2549127" y="0"/>
                  </a:lnTo>
                  <a:lnTo>
                    <a:pt x="2581074" y="0"/>
                  </a:lnTo>
                  <a:lnTo>
                    <a:pt x="2582112" y="0"/>
                  </a:lnTo>
                  <a:cubicBezTo>
                    <a:pt x="2669530" y="0"/>
                    <a:pt x="2669530" y="0"/>
                    <a:pt x="2669530" y="0"/>
                  </a:cubicBezTo>
                  <a:lnTo>
                    <a:pt x="2678759" y="0"/>
                  </a:lnTo>
                  <a:lnTo>
                    <a:pt x="2709527" y="0"/>
                  </a:lnTo>
                  <a:lnTo>
                    <a:pt x="2711252" y="0"/>
                  </a:lnTo>
                  <a:lnTo>
                    <a:pt x="2714748" y="0"/>
                  </a:lnTo>
                  <a:lnTo>
                    <a:pt x="2719890" y="0"/>
                  </a:lnTo>
                  <a:lnTo>
                    <a:pt x="2831360" y="0"/>
                  </a:lnTo>
                  <a:lnTo>
                    <a:pt x="2833086" y="0"/>
                  </a:lnTo>
                  <a:lnTo>
                    <a:pt x="2866087" y="0"/>
                  </a:lnTo>
                  <a:lnTo>
                    <a:pt x="2918659" y="0"/>
                  </a:lnTo>
                  <a:lnTo>
                    <a:pt x="2919896" y="0"/>
                  </a:lnTo>
                  <a:lnTo>
                    <a:pt x="2920383" y="0"/>
                  </a:lnTo>
                  <a:lnTo>
                    <a:pt x="2977177" y="0"/>
                  </a:lnTo>
                  <a:lnTo>
                    <a:pt x="2978902" y="0"/>
                  </a:lnTo>
                  <a:lnTo>
                    <a:pt x="3012671" y="0"/>
                  </a:lnTo>
                  <a:lnTo>
                    <a:pt x="3014397" y="0"/>
                  </a:lnTo>
                  <a:lnTo>
                    <a:pt x="3028211" y="0"/>
                  </a:lnTo>
                  <a:lnTo>
                    <a:pt x="3030899" y="0"/>
                  </a:lnTo>
                  <a:lnTo>
                    <a:pt x="3032624" y="0"/>
                  </a:lnTo>
                  <a:lnTo>
                    <a:pt x="3038573" y="0"/>
                  </a:lnTo>
                  <a:lnTo>
                    <a:pt x="3040298" y="0"/>
                  </a:lnTo>
                  <a:lnTo>
                    <a:pt x="3082021" y="0"/>
                  </a:lnTo>
                  <a:lnTo>
                    <a:pt x="3150044" y="0"/>
                  </a:lnTo>
                  <a:lnTo>
                    <a:pt x="3218441" y="0"/>
                  </a:lnTo>
                  <a:lnTo>
                    <a:pt x="3236855" y="0"/>
                  </a:lnTo>
                  <a:lnTo>
                    <a:pt x="3269839" y="0"/>
                  </a:lnTo>
                  <a:lnTo>
                    <a:pt x="3272250" y="0"/>
                  </a:lnTo>
                  <a:lnTo>
                    <a:pt x="3320378" y="0"/>
                  </a:lnTo>
                  <a:lnTo>
                    <a:pt x="3346330" y="0"/>
                  </a:lnTo>
                  <a:lnTo>
                    <a:pt x="3357257" y="0"/>
                  </a:lnTo>
                  <a:lnTo>
                    <a:pt x="3369936" y="0"/>
                  </a:lnTo>
                  <a:lnTo>
                    <a:pt x="3398980" y="0"/>
                  </a:lnTo>
                  <a:lnTo>
                    <a:pt x="3405925" y="0"/>
                  </a:lnTo>
                  <a:cubicBezTo>
                    <a:pt x="3411066" y="0"/>
                    <a:pt x="3411066" y="0"/>
                    <a:pt x="3411066" y="0"/>
                  </a:cubicBezTo>
                  <a:lnTo>
                    <a:pt x="3520813" y="0"/>
                  </a:lnTo>
                  <a:lnTo>
                    <a:pt x="3607623" y="0"/>
                  </a:lnTo>
                  <a:lnTo>
                    <a:pt x="3608111" y="0"/>
                  </a:lnTo>
                  <a:lnTo>
                    <a:pt x="3666629" y="0"/>
                  </a:lnTo>
                  <a:lnTo>
                    <a:pt x="3702124" y="0"/>
                  </a:lnTo>
                  <a:lnTo>
                    <a:pt x="3720351" y="0"/>
                  </a:lnTo>
                  <a:lnTo>
                    <a:pt x="3728025" y="0"/>
                  </a:lnTo>
                  <a:lnTo>
                    <a:pt x="3769748" y="0"/>
                  </a:lnTo>
                  <a:cubicBezTo>
                    <a:pt x="4098793" y="0"/>
                    <a:pt x="4098793" y="0"/>
                    <a:pt x="4098793" y="0"/>
                  </a:cubicBezTo>
                  <a:cubicBezTo>
                    <a:pt x="4133877" y="0"/>
                    <a:pt x="4175977" y="24572"/>
                    <a:pt x="4193519" y="54408"/>
                  </a:cubicBezTo>
                  <a:cubicBezTo>
                    <a:pt x="4439104" y="480025"/>
                    <a:pt x="4439104" y="480025"/>
                    <a:pt x="4439104" y="480025"/>
                  </a:cubicBezTo>
                  <a:cubicBezTo>
                    <a:pt x="4456646" y="509862"/>
                    <a:pt x="4456646" y="559005"/>
                    <a:pt x="4439104" y="588843"/>
                  </a:cubicBezTo>
                  <a:cubicBezTo>
                    <a:pt x="4193519" y="1014459"/>
                    <a:pt x="4193519" y="1014459"/>
                    <a:pt x="4193519" y="1014459"/>
                  </a:cubicBezTo>
                  <a:cubicBezTo>
                    <a:pt x="4175977" y="1044295"/>
                    <a:pt x="4133877" y="1068867"/>
                    <a:pt x="4098793" y="1068867"/>
                  </a:cubicBezTo>
                  <a:lnTo>
                    <a:pt x="3728025" y="1068867"/>
                  </a:lnTo>
                  <a:lnTo>
                    <a:pt x="3607623" y="1068867"/>
                  </a:lnTo>
                  <a:lnTo>
                    <a:pt x="3411066" y="1068867"/>
                  </a:lnTo>
                  <a:lnTo>
                    <a:pt x="3357257" y="1068867"/>
                  </a:lnTo>
                  <a:lnTo>
                    <a:pt x="3236855" y="1068867"/>
                  </a:lnTo>
                  <a:lnTo>
                    <a:pt x="3040298" y="1068867"/>
                  </a:lnTo>
                  <a:lnTo>
                    <a:pt x="3038573" y="1068867"/>
                  </a:lnTo>
                  <a:lnTo>
                    <a:pt x="2919896" y="1068867"/>
                  </a:lnTo>
                  <a:lnTo>
                    <a:pt x="2866087" y="1068867"/>
                  </a:lnTo>
                  <a:lnTo>
                    <a:pt x="2719890" y="1068867"/>
                  </a:lnTo>
                  <a:lnTo>
                    <a:pt x="2669530" y="1068867"/>
                  </a:lnTo>
                  <a:lnTo>
                    <a:pt x="2549127" y="1068867"/>
                  </a:lnTo>
                  <a:lnTo>
                    <a:pt x="2547403" y="1068867"/>
                  </a:lnTo>
                  <a:lnTo>
                    <a:pt x="2350846" y="1068867"/>
                  </a:lnTo>
                  <a:lnTo>
                    <a:pt x="2349122" y="1068867"/>
                  </a:lnTo>
                  <a:lnTo>
                    <a:pt x="2228719" y="1068867"/>
                  </a:lnTo>
                  <a:lnTo>
                    <a:pt x="2178359" y="1068867"/>
                  </a:lnTo>
                  <a:lnTo>
                    <a:pt x="2032162" y="1068867"/>
                  </a:lnTo>
                  <a:lnTo>
                    <a:pt x="1978354" y="1068867"/>
                  </a:lnTo>
                  <a:lnTo>
                    <a:pt x="1859676" y="1068867"/>
                  </a:lnTo>
                  <a:lnTo>
                    <a:pt x="1857951" y="1068867"/>
                  </a:lnTo>
                  <a:lnTo>
                    <a:pt x="1826599" y="1068867"/>
                  </a:lnTo>
                  <a:lnTo>
                    <a:pt x="1661394" y="1068867"/>
                  </a:lnTo>
                  <a:lnTo>
                    <a:pt x="1540992" y="1068867"/>
                  </a:lnTo>
                  <a:lnTo>
                    <a:pt x="1531708" y="1068867"/>
                  </a:lnTo>
                  <a:lnTo>
                    <a:pt x="1487183" y="1068867"/>
                  </a:lnTo>
                  <a:lnTo>
                    <a:pt x="1335428" y="1068867"/>
                  </a:lnTo>
                  <a:lnTo>
                    <a:pt x="1290626" y="1068867"/>
                  </a:lnTo>
                  <a:lnTo>
                    <a:pt x="1170224" y="1068867"/>
                  </a:lnTo>
                  <a:lnTo>
                    <a:pt x="1138871" y="1068867"/>
                  </a:lnTo>
                  <a:lnTo>
                    <a:pt x="1040537" y="1068867"/>
                  </a:lnTo>
                  <a:lnTo>
                    <a:pt x="843980" y="1068867"/>
                  </a:lnTo>
                  <a:lnTo>
                    <a:pt x="799455" y="1068867"/>
                  </a:lnTo>
                  <a:lnTo>
                    <a:pt x="647700" y="1068867"/>
                  </a:lnTo>
                  <a:lnTo>
                    <a:pt x="352810" y="1068867"/>
                  </a:lnTo>
                  <a:cubicBezTo>
                    <a:pt x="318603" y="1068867"/>
                    <a:pt x="275626" y="1044295"/>
                    <a:pt x="258084" y="1014459"/>
                  </a:cubicBezTo>
                  <a:cubicBezTo>
                    <a:pt x="12498" y="588843"/>
                    <a:pt x="12498" y="588843"/>
                    <a:pt x="12498" y="588843"/>
                  </a:cubicBezTo>
                  <a:cubicBezTo>
                    <a:pt x="-4166" y="559005"/>
                    <a:pt x="-4166" y="509862"/>
                    <a:pt x="12498" y="480025"/>
                  </a:cubicBezTo>
                  <a:cubicBezTo>
                    <a:pt x="258084" y="54408"/>
                    <a:pt x="258084" y="54408"/>
                    <a:pt x="258084" y="54408"/>
                  </a:cubicBezTo>
                  <a:cubicBezTo>
                    <a:pt x="275626" y="24572"/>
                    <a:pt x="318603" y="0"/>
                    <a:pt x="352810" y="0"/>
                  </a:cubicBezTo>
                  <a:close/>
                </a:path>
              </a:pathLst>
            </a:custGeom>
            <a:solidFill>
              <a:schemeClr val="bg1">
                <a:lumMod val="95000"/>
              </a:schemeClr>
            </a:solidFill>
            <a:ln w="19050">
              <a:gradFill flip="none" rotWithShape="1">
                <a:gsLst>
                  <a:gs pos="100000">
                    <a:schemeClr val="bg1">
                      <a:lumMod val="75000"/>
                    </a:schemeClr>
                  </a:gs>
                  <a:gs pos="0">
                    <a:schemeClr val="bg1"/>
                  </a:gs>
                </a:gsLst>
                <a:lin ang="2700000" scaled="1"/>
                <a:tileRect/>
              </a:gradFill>
            </a:ln>
            <a:effectLst>
              <a:outerShdw blurRad="228600" dist="101600" dir="7680000" algn="tl" rotWithShape="0">
                <a:prstClr val="black">
                  <a:alpha val="70000"/>
                </a:prstClr>
              </a:outerShdw>
            </a:effectLst>
          </p:spPr>
          <p:txBody>
            <a:bodyPr vert="horz" wrap="square" lIns="91440" tIns="45720" rIns="91440" bIns="45720" numCol="1" anchor="t" anchorCtr="0" compatLnSpc="1">
              <a:noAutofit/>
            </a:bodyPr>
            <a:lstStyle/>
            <a:p>
              <a:endParaRPr lang="zh-CN" altLang="en-US" dirty="0">
                <a:solidFill>
                  <a:prstClr val="black"/>
                </a:solidFill>
                <a:latin typeface="微软雅黑" panose="020B0503020204020204" pitchFamily="34" charset="-122"/>
              </a:endParaRPr>
            </a:p>
          </p:txBody>
        </p:sp>
        <p:sp>
          <p:nvSpPr>
            <p:cNvPr id="59" name="任意多边形 58"/>
            <p:cNvSpPr/>
            <p:nvPr/>
          </p:nvSpPr>
          <p:spPr bwMode="auto">
            <a:xfrm>
              <a:off x="1010779" y="325868"/>
              <a:ext cx="2628449" cy="527848"/>
            </a:xfrm>
            <a:custGeom>
              <a:avLst/>
              <a:gdLst>
                <a:gd name="connsiteX0" fmla="*/ 305125 w 4603109"/>
                <a:gd name="connsiteY0" fmla="*/ 0 h 924402"/>
                <a:gd name="connsiteX1" fmla="*/ 432894 w 4603109"/>
                <a:gd name="connsiteY1" fmla="*/ 0 h 924402"/>
                <a:gd name="connsiteX2" fmla="*/ 445336 w 4603109"/>
                <a:gd name="connsiteY2" fmla="*/ 0 h 924402"/>
                <a:gd name="connsiteX3" fmla="*/ 550703 w 4603109"/>
                <a:gd name="connsiteY3" fmla="*/ 0 h 924402"/>
                <a:gd name="connsiteX4" fmla="*/ 560158 w 4603109"/>
                <a:gd name="connsiteY4" fmla="*/ 0 h 924402"/>
                <a:gd name="connsiteX5" fmla="*/ 573105 w 4603109"/>
                <a:gd name="connsiteY5" fmla="*/ 0 h 924402"/>
                <a:gd name="connsiteX6" fmla="*/ 626202 w 4603109"/>
                <a:gd name="connsiteY6" fmla="*/ 0 h 924402"/>
                <a:gd name="connsiteX7" fmla="*/ 676811 w 4603109"/>
                <a:gd name="connsiteY7" fmla="*/ 0 h 924402"/>
                <a:gd name="connsiteX8" fmla="*/ 678472 w 4603109"/>
                <a:gd name="connsiteY8" fmla="*/ 0 h 924402"/>
                <a:gd name="connsiteX9" fmla="*/ 687927 w 4603109"/>
                <a:gd name="connsiteY9" fmla="*/ 0 h 924402"/>
                <a:gd name="connsiteX10" fmla="*/ 691402 w 4603109"/>
                <a:gd name="connsiteY10" fmla="*/ 0 h 924402"/>
                <a:gd name="connsiteX11" fmla="*/ 700371 w 4603109"/>
                <a:gd name="connsiteY11" fmla="*/ 0 h 924402"/>
                <a:gd name="connsiteX12" fmla="*/ 707508 w 4603109"/>
                <a:gd name="connsiteY12" fmla="*/ 0 h 924402"/>
                <a:gd name="connsiteX13" fmla="*/ 729909 w 4603109"/>
                <a:gd name="connsiteY13" fmla="*/ 0 h 924402"/>
                <a:gd name="connsiteX14" fmla="*/ 753971 w 4603109"/>
                <a:gd name="connsiteY14" fmla="*/ 0 h 924402"/>
                <a:gd name="connsiteX15" fmla="*/ 804580 w 4603109"/>
                <a:gd name="connsiteY15" fmla="*/ 0 h 924402"/>
                <a:gd name="connsiteX16" fmla="*/ 805737 w 4603109"/>
                <a:gd name="connsiteY16" fmla="*/ 0 h 924402"/>
                <a:gd name="connsiteX17" fmla="*/ 819171 w 4603109"/>
                <a:gd name="connsiteY17" fmla="*/ 0 h 924402"/>
                <a:gd name="connsiteX18" fmla="*/ 828140 w 4603109"/>
                <a:gd name="connsiteY18" fmla="*/ 0 h 924402"/>
                <a:gd name="connsiteX19" fmla="*/ 831615 w 4603109"/>
                <a:gd name="connsiteY19" fmla="*/ 0 h 924402"/>
                <a:gd name="connsiteX20" fmla="*/ 835277 w 4603109"/>
                <a:gd name="connsiteY20" fmla="*/ 0 h 924402"/>
                <a:gd name="connsiteX21" fmla="*/ 857678 w 4603109"/>
                <a:gd name="connsiteY21" fmla="*/ 0 h 924402"/>
                <a:gd name="connsiteX22" fmla="*/ 864889 w 4603109"/>
                <a:gd name="connsiteY22" fmla="*/ 0 h 924402"/>
                <a:gd name="connsiteX23" fmla="*/ 899900 w 4603109"/>
                <a:gd name="connsiteY23" fmla="*/ 0 h 924402"/>
                <a:gd name="connsiteX24" fmla="*/ 909341 w 4603109"/>
                <a:gd name="connsiteY24" fmla="*/ 0 h 924402"/>
                <a:gd name="connsiteX25" fmla="*/ 929965 w 4603109"/>
                <a:gd name="connsiteY25" fmla="*/ 0 h 924402"/>
                <a:gd name="connsiteX26" fmla="*/ 933506 w 4603109"/>
                <a:gd name="connsiteY26" fmla="*/ 0 h 924402"/>
                <a:gd name="connsiteX27" fmla="*/ 936982 w 4603109"/>
                <a:gd name="connsiteY27" fmla="*/ 0 h 924402"/>
                <a:gd name="connsiteX28" fmla="*/ 959384 w 4603109"/>
                <a:gd name="connsiteY28" fmla="*/ 0 h 924402"/>
                <a:gd name="connsiteX29" fmla="*/ 962542 w 4603109"/>
                <a:gd name="connsiteY29" fmla="*/ 0 h 924402"/>
                <a:gd name="connsiteX30" fmla="*/ 984943 w 4603109"/>
                <a:gd name="connsiteY30" fmla="*/ 0 h 924402"/>
                <a:gd name="connsiteX31" fmla="*/ 992658 w 4603109"/>
                <a:gd name="connsiteY31" fmla="*/ 0 h 924402"/>
                <a:gd name="connsiteX32" fmla="*/ 1012059 w 4603109"/>
                <a:gd name="connsiteY32" fmla="*/ 0 h 924402"/>
                <a:gd name="connsiteX33" fmla="*/ 1012480 w 4603109"/>
                <a:gd name="connsiteY33" fmla="*/ 0 h 924402"/>
                <a:gd name="connsiteX34" fmla="*/ 1027669 w 4603109"/>
                <a:gd name="connsiteY34" fmla="*/ 0 h 924402"/>
                <a:gd name="connsiteX35" fmla="*/ 1037110 w 4603109"/>
                <a:gd name="connsiteY35" fmla="*/ 0 h 924402"/>
                <a:gd name="connsiteX36" fmla="*/ 1040112 w 4603109"/>
                <a:gd name="connsiteY36" fmla="*/ 0 h 924402"/>
                <a:gd name="connsiteX37" fmla="*/ 1057734 w 4603109"/>
                <a:gd name="connsiteY37" fmla="*/ 0 h 924402"/>
                <a:gd name="connsiteX38" fmla="*/ 1064751 w 4603109"/>
                <a:gd name="connsiteY38" fmla="*/ 0 h 924402"/>
                <a:gd name="connsiteX39" fmla="*/ 1070177 w 4603109"/>
                <a:gd name="connsiteY39" fmla="*/ 0 h 924402"/>
                <a:gd name="connsiteX40" fmla="*/ 1072436 w 4603109"/>
                <a:gd name="connsiteY40" fmla="*/ 0 h 924402"/>
                <a:gd name="connsiteX41" fmla="*/ 1090311 w 4603109"/>
                <a:gd name="connsiteY41" fmla="*/ 0 h 924402"/>
                <a:gd name="connsiteX42" fmla="*/ 1110718 w 4603109"/>
                <a:gd name="connsiteY42" fmla="*/ 0 h 924402"/>
                <a:gd name="connsiteX43" fmla="*/ 1112712 w 4603109"/>
                <a:gd name="connsiteY43" fmla="*/ 0 h 924402"/>
                <a:gd name="connsiteX44" fmla="*/ 1116187 w 4603109"/>
                <a:gd name="connsiteY44" fmla="*/ 0 h 924402"/>
                <a:gd name="connsiteX45" fmla="*/ 1139828 w 4603109"/>
                <a:gd name="connsiteY45" fmla="*/ 0 h 924402"/>
                <a:gd name="connsiteX46" fmla="*/ 1140249 w 4603109"/>
                <a:gd name="connsiteY46" fmla="*/ 0 h 924402"/>
                <a:gd name="connsiteX47" fmla="*/ 1145480 w 4603109"/>
                <a:gd name="connsiteY47" fmla="*/ 0 h 924402"/>
                <a:gd name="connsiteX48" fmla="*/ 1152270 w 4603109"/>
                <a:gd name="connsiteY48" fmla="*/ 0 h 924402"/>
                <a:gd name="connsiteX49" fmla="*/ 1154934 w 4603109"/>
                <a:gd name="connsiteY49" fmla="*/ 0 h 924402"/>
                <a:gd name="connsiteX50" fmla="*/ 1167881 w 4603109"/>
                <a:gd name="connsiteY50" fmla="*/ 0 h 924402"/>
                <a:gd name="connsiteX51" fmla="*/ 1175544 w 4603109"/>
                <a:gd name="connsiteY51" fmla="*/ 0 h 924402"/>
                <a:gd name="connsiteX52" fmla="*/ 1184998 w 4603109"/>
                <a:gd name="connsiteY52" fmla="*/ 0 h 924402"/>
                <a:gd name="connsiteX53" fmla="*/ 1197946 w 4603109"/>
                <a:gd name="connsiteY53" fmla="*/ 0 h 924402"/>
                <a:gd name="connsiteX54" fmla="*/ 1200205 w 4603109"/>
                <a:gd name="connsiteY54" fmla="*/ 0 h 924402"/>
                <a:gd name="connsiteX55" fmla="*/ 1220978 w 4603109"/>
                <a:gd name="connsiteY55" fmla="*/ 0 h 924402"/>
                <a:gd name="connsiteX56" fmla="*/ 1238487 w 4603109"/>
                <a:gd name="connsiteY56" fmla="*/ 0 h 924402"/>
                <a:gd name="connsiteX57" fmla="*/ 1243956 w 4603109"/>
                <a:gd name="connsiteY57" fmla="*/ 0 h 924402"/>
                <a:gd name="connsiteX58" fmla="*/ 1251042 w 4603109"/>
                <a:gd name="connsiteY58" fmla="*/ 0 h 924402"/>
                <a:gd name="connsiteX59" fmla="*/ 1257637 w 4603109"/>
                <a:gd name="connsiteY59" fmla="*/ 0 h 924402"/>
                <a:gd name="connsiteX60" fmla="*/ 1271587 w 4603109"/>
                <a:gd name="connsiteY60" fmla="*/ 0 h 924402"/>
                <a:gd name="connsiteX61" fmla="*/ 1273249 w 4603109"/>
                <a:gd name="connsiteY61" fmla="*/ 0 h 924402"/>
                <a:gd name="connsiteX62" fmla="*/ 1280039 w 4603109"/>
                <a:gd name="connsiteY62" fmla="*/ 0 h 924402"/>
                <a:gd name="connsiteX63" fmla="*/ 1282703 w 4603109"/>
                <a:gd name="connsiteY63" fmla="*/ 0 h 924402"/>
                <a:gd name="connsiteX64" fmla="*/ 1286178 w 4603109"/>
                <a:gd name="connsiteY64" fmla="*/ 0 h 924402"/>
                <a:gd name="connsiteX65" fmla="*/ 1295146 w 4603109"/>
                <a:gd name="connsiteY65" fmla="*/ 0 h 924402"/>
                <a:gd name="connsiteX66" fmla="*/ 1301651 w 4603109"/>
                <a:gd name="connsiteY66" fmla="*/ 0 h 924402"/>
                <a:gd name="connsiteX67" fmla="*/ 1302284 w 4603109"/>
                <a:gd name="connsiteY67" fmla="*/ 0 h 924402"/>
                <a:gd name="connsiteX68" fmla="*/ 1303313 w 4603109"/>
                <a:gd name="connsiteY68" fmla="*/ 0 h 924402"/>
                <a:gd name="connsiteX69" fmla="*/ 1312767 w 4603109"/>
                <a:gd name="connsiteY69" fmla="*/ 0 h 924402"/>
                <a:gd name="connsiteX70" fmla="*/ 1316242 w 4603109"/>
                <a:gd name="connsiteY70" fmla="*/ 0 h 924402"/>
                <a:gd name="connsiteX71" fmla="*/ 1321886 w 4603109"/>
                <a:gd name="connsiteY71" fmla="*/ 0 h 924402"/>
                <a:gd name="connsiteX72" fmla="*/ 1324685 w 4603109"/>
                <a:gd name="connsiteY72" fmla="*/ 0 h 924402"/>
                <a:gd name="connsiteX73" fmla="*/ 1325211 w 4603109"/>
                <a:gd name="connsiteY73" fmla="*/ 0 h 924402"/>
                <a:gd name="connsiteX74" fmla="*/ 1332348 w 4603109"/>
                <a:gd name="connsiteY74" fmla="*/ 0 h 924402"/>
                <a:gd name="connsiteX75" fmla="*/ 1332714 w 4603109"/>
                <a:gd name="connsiteY75" fmla="*/ 0 h 924402"/>
                <a:gd name="connsiteX76" fmla="*/ 1333135 w 4603109"/>
                <a:gd name="connsiteY76" fmla="*/ 0 h 924402"/>
                <a:gd name="connsiteX77" fmla="*/ 1348747 w 4603109"/>
                <a:gd name="connsiteY77" fmla="*/ 0 h 924402"/>
                <a:gd name="connsiteX78" fmla="*/ 1354749 w 4603109"/>
                <a:gd name="connsiteY78" fmla="*/ 0 h 924402"/>
                <a:gd name="connsiteX79" fmla="*/ 1378811 w 4603109"/>
                <a:gd name="connsiteY79" fmla="*/ 0 h 924402"/>
                <a:gd name="connsiteX80" fmla="*/ 1383745 w 4603109"/>
                <a:gd name="connsiteY80" fmla="*/ 0 h 924402"/>
                <a:gd name="connsiteX81" fmla="*/ 1385406 w 4603109"/>
                <a:gd name="connsiteY81" fmla="*/ 0 h 924402"/>
                <a:gd name="connsiteX82" fmla="*/ 1399356 w 4603109"/>
                <a:gd name="connsiteY82" fmla="*/ 0 h 924402"/>
                <a:gd name="connsiteX83" fmla="*/ 1400513 w 4603109"/>
                <a:gd name="connsiteY83" fmla="*/ 0 h 924402"/>
                <a:gd name="connsiteX84" fmla="*/ 1413947 w 4603109"/>
                <a:gd name="connsiteY84" fmla="*/ 0 h 924402"/>
                <a:gd name="connsiteX85" fmla="*/ 1414442 w 4603109"/>
                <a:gd name="connsiteY85" fmla="*/ 0 h 924402"/>
                <a:gd name="connsiteX86" fmla="*/ 1422915 w 4603109"/>
                <a:gd name="connsiteY86" fmla="*/ 0 h 924402"/>
                <a:gd name="connsiteX87" fmla="*/ 1426390 w 4603109"/>
                <a:gd name="connsiteY87" fmla="*/ 0 h 924402"/>
                <a:gd name="connsiteX88" fmla="*/ 1429420 w 4603109"/>
                <a:gd name="connsiteY88" fmla="*/ 0 h 924402"/>
                <a:gd name="connsiteX89" fmla="*/ 1430053 w 4603109"/>
                <a:gd name="connsiteY89" fmla="*/ 0 h 924402"/>
                <a:gd name="connsiteX90" fmla="*/ 1430206 w 4603109"/>
                <a:gd name="connsiteY90" fmla="*/ 0 h 924402"/>
                <a:gd name="connsiteX91" fmla="*/ 1430577 w 4603109"/>
                <a:gd name="connsiteY91" fmla="*/ 0 h 924402"/>
                <a:gd name="connsiteX92" fmla="*/ 1436843 w 4603109"/>
                <a:gd name="connsiteY92" fmla="*/ 0 h 924402"/>
                <a:gd name="connsiteX93" fmla="*/ 1444011 w 4603109"/>
                <a:gd name="connsiteY93" fmla="*/ 0 h 924402"/>
                <a:gd name="connsiteX94" fmla="*/ 1449655 w 4603109"/>
                <a:gd name="connsiteY94" fmla="*/ 0 h 924402"/>
                <a:gd name="connsiteX95" fmla="*/ 1452454 w 4603109"/>
                <a:gd name="connsiteY95" fmla="*/ 0 h 924402"/>
                <a:gd name="connsiteX96" fmla="*/ 1452980 w 4603109"/>
                <a:gd name="connsiteY96" fmla="*/ 0 h 924402"/>
                <a:gd name="connsiteX97" fmla="*/ 1456455 w 4603109"/>
                <a:gd name="connsiteY97" fmla="*/ 0 h 924402"/>
                <a:gd name="connsiteX98" fmla="*/ 1459664 w 4603109"/>
                <a:gd name="connsiteY98" fmla="*/ 0 h 924402"/>
                <a:gd name="connsiteX99" fmla="*/ 1460117 w 4603109"/>
                <a:gd name="connsiteY99" fmla="*/ 0 h 924402"/>
                <a:gd name="connsiteX100" fmla="*/ 1460483 w 4603109"/>
                <a:gd name="connsiteY100" fmla="*/ 0 h 924402"/>
                <a:gd name="connsiteX101" fmla="*/ 1460904 w 4603109"/>
                <a:gd name="connsiteY101" fmla="*/ 0 h 924402"/>
                <a:gd name="connsiteX102" fmla="*/ 1472926 w 4603109"/>
                <a:gd name="connsiteY102" fmla="*/ 0 h 924402"/>
                <a:gd name="connsiteX103" fmla="*/ 1482518 w 4603109"/>
                <a:gd name="connsiteY103" fmla="*/ 0 h 924402"/>
                <a:gd name="connsiteX104" fmla="*/ 1489729 w 4603109"/>
                <a:gd name="connsiteY104" fmla="*/ 0 h 924402"/>
                <a:gd name="connsiteX105" fmla="*/ 1504116 w 4603109"/>
                <a:gd name="connsiteY105" fmla="*/ 0 h 924402"/>
                <a:gd name="connsiteX106" fmla="*/ 1511514 w 4603109"/>
                <a:gd name="connsiteY106" fmla="*/ 0 h 924402"/>
                <a:gd name="connsiteX107" fmla="*/ 1524740 w 4603109"/>
                <a:gd name="connsiteY107" fmla="*/ 0 h 924402"/>
                <a:gd name="connsiteX108" fmla="*/ 1528282 w 4603109"/>
                <a:gd name="connsiteY108" fmla="*/ 0 h 924402"/>
                <a:gd name="connsiteX109" fmla="*/ 1531757 w 4603109"/>
                <a:gd name="connsiteY109" fmla="*/ 0 h 924402"/>
                <a:gd name="connsiteX110" fmla="*/ 1534181 w 4603109"/>
                <a:gd name="connsiteY110" fmla="*/ 0 h 924402"/>
                <a:gd name="connsiteX111" fmla="*/ 1542211 w 4603109"/>
                <a:gd name="connsiteY111" fmla="*/ 0 h 924402"/>
                <a:gd name="connsiteX112" fmla="*/ 1554159 w 4603109"/>
                <a:gd name="connsiteY112" fmla="*/ 0 h 924402"/>
                <a:gd name="connsiteX113" fmla="*/ 1557318 w 4603109"/>
                <a:gd name="connsiteY113" fmla="*/ 0 h 924402"/>
                <a:gd name="connsiteX114" fmla="*/ 1557975 w 4603109"/>
                <a:gd name="connsiteY114" fmla="*/ 0 h 924402"/>
                <a:gd name="connsiteX115" fmla="*/ 1558346 w 4603109"/>
                <a:gd name="connsiteY115" fmla="*/ 0 h 924402"/>
                <a:gd name="connsiteX116" fmla="*/ 1561822 w 4603109"/>
                <a:gd name="connsiteY116" fmla="*/ 0 h 924402"/>
                <a:gd name="connsiteX117" fmla="*/ 1564612 w 4603109"/>
                <a:gd name="connsiteY117" fmla="*/ 0 h 924402"/>
                <a:gd name="connsiteX118" fmla="*/ 1566857 w 4603109"/>
                <a:gd name="connsiteY118" fmla="*/ 0 h 924402"/>
                <a:gd name="connsiteX119" fmla="*/ 1576919 w 4603109"/>
                <a:gd name="connsiteY119" fmla="*/ 0 h 924402"/>
                <a:gd name="connsiteX120" fmla="*/ 1579719 w 4603109"/>
                <a:gd name="connsiteY120" fmla="*/ 0 h 924402"/>
                <a:gd name="connsiteX121" fmla="*/ 1584224 w 4603109"/>
                <a:gd name="connsiteY121" fmla="*/ 0 h 924402"/>
                <a:gd name="connsiteX122" fmla="*/ 1587382 w 4603109"/>
                <a:gd name="connsiteY122" fmla="*/ 0 h 924402"/>
                <a:gd name="connsiteX123" fmla="*/ 1587433 w 4603109"/>
                <a:gd name="connsiteY123" fmla="*/ 0 h 924402"/>
                <a:gd name="connsiteX124" fmla="*/ 1600695 w 4603109"/>
                <a:gd name="connsiteY124" fmla="*/ 0 h 924402"/>
                <a:gd name="connsiteX125" fmla="*/ 1606834 w 4603109"/>
                <a:gd name="connsiteY125" fmla="*/ 0 h 924402"/>
                <a:gd name="connsiteX126" fmla="*/ 1607256 w 4603109"/>
                <a:gd name="connsiteY126" fmla="*/ 0 h 924402"/>
                <a:gd name="connsiteX127" fmla="*/ 1608325 w 4603109"/>
                <a:gd name="connsiteY127" fmla="*/ 0 h 924402"/>
                <a:gd name="connsiteX128" fmla="*/ 1609783 w 4603109"/>
                <a:gd name="connsiteY128" fmla="*/ 0 h 924402"/>
                <a:gd name="connsiteX129" fmla="*/ 1617498 w 4603109"/>
                <a:gd name="connsiteY129" fmla="*/ 0 h 924402"/>
                <a:gd name="connsiteX130" fmla="*/ 1631885 w 4603109"/>
                <a:gd name="connsiteY130" fmla="*/ 0 h 924402"/>
                <a:gd name="connsiteX131" fmla="*/ 1636899 w 4603109"/>
                <a:gd name="connsiteY131" fmla="*/ 0 h 924402"/>
                <a:gd name="connsiteX132" fmla="*/ 1637320 w 4603109"/>
                <a:gd name="connsiteY132" fmla="*/ 0 h 924402"/>
                <a:gd name="connsiteX133" fmla="*/ 1637445 w 4603109"/>
                <a:gd name="connsiteY133" fmla="*/ 0 h 924402"/>
                <a:gd name="connsiteX134" fmla="*/ 1652509 w 4603109"/>
                <a:gd name="connsiteY134" fmla="*/ 0 h 924402"/>
                <a:gd name="connsiteX135" fmla="*/ 1659526 w 4603109"/>
                <a:gd name="connsiteY135" fmla="*/ 0 h 924402"/>
                <a:gd name="connsiteX136" fmla="*/ 1661950 w 4603109"/>
                <a:gd name="connsiteY136" fmla="*/ 0 h 924402"/>
                <a:gd name="connsiteX137" fmla="*/ 1664952 w 4603109"/>
                <a:gd name="connsiteY137" fmla="*/ 0 h 924402"/>
                <a:gd name="connsiteX138" fmla="*/ 1667212 w 4603109"/>
                <a:gd name="connsiteY138" fmla="*/ 0 h 924402"/>
                <a:gd name="connsiteX139" fmla="*/ 1685087 w 4603109"/>
                <a:gd name="connsiteY139" fmla="*/ 0 h 924402"/>
                <a:gd name="connsiteX140" fmla="*/ 1689591 w 4603109"/>
                <a:gd name="connsiteY140" fmla="*/ 0 h 924402"/>
                <a:gd name="connsiteX141" fmla="*/ 1694626 w 4603109"/>
                <a:gd name="connsiteY141" fmla="*/ 0 h 924402"/>
                <a:gd name="connsiteX142" fmla="*/ 1697276 w 4603109"/>
                <a:gd name="connsiteY142" fmla="*/ 0 h 924402"/>
                <a:gd name="connsiteX143" fmla="*/ 1698000 w 4603109"/>
                <a:gd name="connsiteY143" fmla="*/ 0 h 924402"/>
                <a:gd name="connsiteX144" fmla="*/ 1704688 w 4603109"/>
                <a:gd name="connsiteY144" fmla="*/ 0 h 924402"/>
                <a:gd name="connsiteX145" fmla="*/ 1707488 w 4603109"/>
                <a:gd name="connsiteY145" fmla="*/ 0 h 924402"/>
                <a:gd name="connsiteX146" fmla="*/ 1710963 w 4603109"/>
                <a:gd name="connsiteY146" fmla="*/ 0 h 924402"/>
                <a:gd name="connsiteX147" fmla="*/ 1715151 w 4603109"/>
                <a:gd name="connsiteY147" fmla="*/ 0 h 924402"/>
                <a:gd name="connsiteX148" fmla="*/ 1721928 w 4603109"/>
                <a:gd name="connsiteY148" fmla="*/ 0 h 924402"/>
                <a:gd name="connsiteX149" fmla="*/ 1734603 w 4603109"/>
                <a:gd name="connsiteY149" fmla="*/ 0 h 924402"/>
                <a:gd name="connsiteX150" fmla="*/ 1735025 w 4603109"/>
                <a:gd name="connsiteY150" fmla="*/ 0 h 924402"/>
                <a:gd name="connsiteX151" fmla="*/ 1735558 w 4603109"/>
                <a:gd name="connsiteY151" fmla="*/ 0 h 924402"/>
                <a:gd name="connsiteX152" fmla="*/ 1736094 w 4603109"/>
                <a:gd name="connsiteY152" fmla="*/ 0 h 924402"/>
                <a:gd name="connsiteX153" fmla="*/ 1737552 w 4603109"/>
                <a:gd name="connsiteY153" fmla="*/ 0 h 924402"/>
                <a:gd name="connsiteX154" fmla="*/ 1741027 w 4603109"/>
                <a:gd name="connsiteY154" fmla="*/ 0 h 924402"/>
                <a:gd name="connsiteX155" fmla="*/ 1747046 w 4603109"/>
                <a:gd name="connsiteY155" fmla="*/ 0 h 924402"/>
                <a:gd name="connsiteX156" fmla="*/ 1748537 w 4603109"/>
                <a:gd name="connsiteY156" fmla="*/ 0 h 924402"/>
                <a:gd name="connsiteX157" fmla="*/ 1753052 w 4603109"/>
                <a:gd name="connsiteY157" fmla="*/ 0 h 924402"/>
                <a:gd name="connsiteX158" fmla="*/ 1757499 w 4603109"/>
                <a:gd name="connsiteY158" fmla="*/ 0 h 924402"/>
                <a:gd name="connsiteX159" fmla="*/ 1764668 w 4603109"/>
                <a:gd name="connsiteY159" fmla="*/ 0 h 924402"/>
                <a:gd name="connsiteX160" fmla="*/ 1765089 w 4603109"/>
                <a:gd name="connsiteY160" fmla="*/ 0 h 924402"/>
                <a:gd name="connsiteX161" fmla="*/ 1765214 w 4603109"/>
                <a:gd name="connsiteY161" fmla="*/ 0 h 924402"/>
                <a:gd name="connsiteX162" fmla="*/ 1770320 w 4603109"/>
                <a:gd name="connsiteY162" fmla="*/ 0 h 924402"/>
                <a:gd name="connsiteX163" fmla="*/ 1777110 w 4603109"/>
                <a:gd name="connsiteY163" fmla="*/ 0 h 924402"/>
                <a:gd name="connsiteX164" fmla="*/ 1779774 w 4603109"/>
                <a:gd name="connsiteY164" fmla="*/ 0 h 924402"/>
                <a:gd name="connsiteX165" fmla="*/ 1792721 w 4603109"/>
                <a:gd name="connsiteY165" fmla="*/ 0 h 924402"/>
                <a:gd name="connsiteX166" fmla="*/ 1794981 w 4603109"/>
                <a:gd name="connsiteY166" fmla="*/ 0 h 924402"/>
                <a:gd name="connsiteX167" fmla="*/ 1825045 w 4603109"/>
                <a:gd name="connsiteY167" fmla="*/ 0 h 924402"/>
                <a:gd name="connsiteX168" fmla="*/ 1825769 w 4603109"/>
                <a:gd name="connsiteY168" fmla="*/ 0 h 924402"/>
                <a:gd name="connsiteX169" fmla="*/ 1838732 w 4603109"/>
                <a:gd name="connsiteY169" fmla="*/ 0 h 924402"/>
                <a:gd name="connsiteX170" fmla="*/ 1845818 w 4603109"/>
                <a:gd name="connsiteY170" fmla="*/ 0 h 924402"/>
                <a:gd name="connsiteX171" fmla="*/ 1849697 w 4603109"/>
                <a:gd name="connsiteY171" fmla="*/ 0 h 924402"/>
                <a:gd name="connsiteX172" fmla="*/ 1852412 w 4603109"/>
                <a:gd name="connsiteY172" fmla="*/ 0 h 924402"/>
                <a:gd name="connsiteX173" fmla="*/ 1853903 w 4603109"/>
                <a:gd name="connsiteY173" fmla="*/ 0 h 924402"/>
                <a:gd name="connsiteX174" fmla="*/ 1863327 w 4603109"/>
                <a:gd name="connsiteY174" fmla="*/ 0 h 924402"/>
                <a:gd name="connsiteX175" fmla="*/ 1868796 w 4603109"/>
                <a:gd name="connsiteY175" fmla="*/ 0 h 924402"/>
                <a:gd name="connsiteX176" fmla="*/ 1874815 w 4603109"/>
                <a:gd name="connsiteY176" fmla="*/ 0 h 924402"/>
                <a:gd name="connsiteX177" fmla="*/ 1876306 w 4603109"/>
                <a:gd name="connsiteY177" fmla="*/ 0 h 924402"/>
                <a:gd name="connsiteX178" fmla="*/ 1880821 w 4603109"/>
                <a:gd name="connsiteY178" fmla="*/ 0 h 924402"/>
                <a:gd name="connsiteX179" fmla="*/ 1882477 w 4603109"/>
                <a:gd name="connsiteY179" fmla="*/ 0 h 924402"/>
                <a:gd name="connsiteX180" fmla="*/ 1883936 w 4603109"/>
                <a:gd name="connsiteY180" fmla="*/ 0 h 924402"/>
                <a:gd name="connsiteX181" fmla="*/ 1885268 w 4603109"/>
                <a:gd name="connsiteY181" fmla="*/ 0 h 924402"/>
                <a:gd name="connsiteX182" fmla="*/ 1896427 w 4603109"/>
                <a:gd name="connsiteY182" fmla="*/ 0 h 924402"/>
                <a:gd name="connsiteX183" fmla="*/ 1898089 w 4603109"/>
                <a:gd name="connsiteY183" fmla="*/ 0 h 924402"/>
                <a:gd name="connsiteX184" fmla="*/ 1904879 w 4603109"/>
                <a:gd name="connsiteY184" fmla="*/ 0 h 924402"/>
                <a:gd name="connsiteX185" fmla="*/ 1907543 w 4603109"/>
                <a:gd name="connsiteY185" fmla="*/ 0 h 924402"/>
                <a:gd name="connsiteX186" fmla="*/ 1911018 w 4603109"/>
                <a:gd name="connsiteY186" fmla="*/ 0 h 924402"/>
                <a:gd name="connsiteX187" fmla="*/ 1919986 w 4603109"/>
                <a:gd name="connsiteY187" fmla="*/ 0 h 924402"/>
                <a:gd name="connsiteX188" fmla="*/ 1927124 w 4603109"/>
                <a:gd name="connsiteY188" fmla="*/ 0 h 924402"/>
                <a:gd name="connsiteX189" fmla="*/ 1927489 w 4603109"/>
                <a:gd name="connsiteY189" fmla="*/ 0 h 924402"/>
                <a:gd name="connsiteX190" fmla="*/ 1927911 w 4603109"/>
                <a:gd name="connsiteY190" fmla="*/ 0 h 924402"/>
                <a:gd name="connsiteX191" fmla="*/ 1929402 w 4603109"/>
                <a:gd name="connsiteY191" fmla="*/ 0 h 924402"/>
                <a:gd name="connsiteX192" fmla="*/ 1946726 w 4603109"/>
                <a:gd name="connsiteY192" fmla="*/ 0 h 924402"/>
                <a:gd name="connsiteX193" fmla="*/ 1949525 w 4603109"/>
                <a:gd name="connsiteY193" fmla="*/ 0 h 924402"/>
                <a:gd name="connsiteX194" fmla="*/ 1957554 w 4603109"/>
                <a:gd name="connsiteY194" fmla="*/ 0 h 924402"/>
                <a:gd name="connsiteX195" fmla="*/ 1957975 w 4603109"/>
                <a:gd name="connsiteY195" fmla="*/ 0 h 924402"/>
                <a:gd name="connsiteX196" fmla="*/ 1973587 w 4603109"/>
                <a:gd name="connsiteY196" fmla="*/ 0 h 924402"/>
                <a:gd name="connsiteX197" fmla="*/ 1978520 w 4603109"/>
                <a:gd name="connsiteY197" fmla="*/ 0 h 924402"/>
                <a:gd name="connsiteX198" fmla="*/ 1980012 w 4603109"/>
                <a:gd name="connsiteY198" fmla="*/ 0 h 924402"/>
                <a:gd name="connsiteX199" fmla="*/ 1980181 w 4603109"/>
                <a:gd name="connsiteY199" fmla="*/ 0 h 924402"/>
                <a:gd name="connsiteX200" fmla="*/ 1981672 w 4603109"/>
                <a:gd name="connsiteY200" fmla="*/ 0 h 924402"/>
                <a:gd name="connsiteX201" fmla="*/ 2008585 w 4603109"/>
                <a:gd name="connsiteY201" fmla="*/ 0 h 924402"/>
                <a:gd name="connsiteX202" fmla="*/ 2009218 w 4603109"/>
                <a:gd name="connsiteY202" fmla="*/ 0 h 924402"/>
                <a:gd name="connsiteX203" fmla="*/ 2010246 w 4603109"/>
                <a:gd name="connsiteY203" fmla="*/ 0 h 924402"/>
                <a:gd name="connsiteX204" fmla="*/ 2010709 w 4603109"/>
                <a:gd name="connsiteY204" fmla="*/ 0 h 924402"/>
                <a:gd name="connsiteX205" fmla="*/ 2011705 w 4603109"/>
                <a:gd name="connsiteY205" fmla="*/ 0 h 924402"/>
                <a:gd name="connsiteX206" fmla="*/ 2024147 w 4603109"/>
                <a:gd name="connsiteY206" fmla="*/ 0 h 924402"/>
                <a:gd name="connsiteX207" fmla="*/ 2024196 w 4603109"/>
                <a:gd name="connsiteY207" fmla="*/ 0 h 924402"/>
                <a:gd name="connsiteX208" fmla="*/ 2024981 w 4603109"/>
                <a:gd name="connsiteY208" fmla="*/ 0 h 924402"/>
                <a:gd name="connsiteX209" fmla="*/ 2025353 w 4603109"/>
                <a:gd name="connsiteY209" fmla="*/ 0 h 924402"/>
                <a:gd name="connsiteX210" fmla="*/ 2026473 w 4603109"/>
                <a:gd name="connsiteY210" fmla="*/ 0 h 924402"/>
                <a:gd name="connsiteX211" fmla="*/ 2031619 w 4603109"/>
                <a:gd name="connsiteY211" fmla="*/ 0 h 924402"/>
                <a:gd name="connsiteX212" fmla="*/ 2033110 w 4603109"/>
                <a:gd name="connsiteY212" fmla="*/ 0 h 924402"/>
                <a:gd name="connsiteX213" fmla="*/ 2038787 w 4603109"/>
                <a:gd name="connsiteY213" fmla="*/ 0 h 924402"/>
                <a:gd name="connsiteX214" fmla="*/ 2039282 w 4603109"/>
                <a:gd name="connsiteY214" fmla="*/ 0 h 924402"/>
                <a:gd name="connsiteX215" fmla="*/ 2047755 w 4603109"/>
                <a:gd name="connsiteY215" fmla="*/ 0 h 924402"/>
                <a:gd name="connsiteX216" fmla="*/ 2051230 w 4603109"/>
                <a:gd name="connsiteY216" fmla="*/ 0 h 924402"/>
                <a:gd name="connsiteX217" fmla="*/ 2054893 w 4603109"/>
                <a:gd name="connsiteY217" fmla="*/ 0 h 924402"/>
                <a:gd name="connsiteX218" fmla="*/ 2055046 w 4603109"/>
                <a:gd name="connsiteY218" fmla="*/ 0 h 924402"/>
                <a:gd name="connsiteX219" fmla="*/ 2055258 w 4603109"/>
                <a:gd name="connsiteY219" fmla="*/ 0 h 924402"/>
                <a:gd name="connsiteX220" fmla="*/ 2055680 w 4603109"/>
                <a:gd name="connsiteY220" fmla="*/ 0 h 924402"/>
                <a:gd name="connsiteX221" fmla="*/ 2057171 w 4603109"/>
                <a:gd name="connsiteY221" fmla="*/ 0 h 924402"/>
                <a:gd name="connsiteX222" fmla="*/ 2061683 w 4603109"/>
                <a:gd name="connsiteY222" fmla="*/ 0 h 924402"/>
                <a:gd name="connsiteX223" fmla="*/ 2067702 w 4603109"/>
                <a:gd name="connsiteY223" fmla="*/ 0 h 924402"/>
                <a:gd name="connsiteX224" fmla="*/ 2074495 w 4603109"/>
                <a:gd name="connsiteY224" fmla="*/ 0 h 924402"/>
                <a:gd name="connsiteX225" fmla="*/ 2077294 w 4603109"/>
                <a:gd name="connsiteY225" fmla="*/ 0 h 924402"/>
                <a:gd name="connsiteX226" fmla="*/ 2084504 w 4603109"/>
                <a:gd name="connsiteY226" fmla="*/ 0 h 924402"/>
                <a:gd name="connsiteX227" fmla="*/ 2085323 w 4603109"/>
                <a:gd name="connsiteY227" fmla="*/ 0 h 924402"/>
                <a:gd name="connsiteX228" fmla="*/ 2085744 w 4603109"/>
                <a:gd name="connsiteY228" fmla="*/ 0 h 924402"/>
                <a:gd name="connsiteX229" fmla="*/ 2097766 w 4603109"/>
                <a:gd name="connsiteY229" fmla="*/ 0 h 924402"/>
                <a:gd name="connsiteX230" fmla="*/ 2106289 w 4603109"/>
                <a:gd name="connsiteY230" fmla="*/ 0 h 924402"/>
                <a:gd name="connsiteX231" fmla="*/ 2107781 w 4603109"/>
                <a:gd name="connsiteY231" fmla="*/ 0 h 924402"/>
                <a:gd name="connsiteX232" fmla="*/ 2128956 w 4603109"/>
                <a:gd name="connsiteY232" fmla="*/ 0 h 924402"/>
                <a:gd name="connsiteX233" fmla="*/ 2129514 w 4603109"/>
                <a:gd name="connsiteY233" fmla="*/ 0 h 924402"/>
                <a:gd name="connsiteX234" fmla="*/ 2136354 w 4603109"/>
                <a:gd name="connsiteY234" fmla="*/ 0 h 924402"/>
                <a:gd name="connsiteX235" fmla="*/ 2136987 w 4603109"/>
                <a:gd name="connsiteY235" fmla="*/ 0 h 924402"/>
                <a:gd name="connsiteX236" fmla="*/ 2138478 w 4603109"/>
                <a:gd name="connsiteY236" fmla="*/ 0 h 924402"/>
                <a:gd name="connsiteX237" fmla="*/ 2151916 w 4603109"/>
                <a:gd name="connsiteY237" fmla="*/ 0 h 924402"/>
                <a:gd name="connsiteX238" fmla="*/ 2152750 w 4603109"/>
                <a:gd name="connsiteY238" fmla="*/ 0 h 924402"/>
                <a:gd name="connsiteX239" fmla="*/ 2153122 w 4603109"/>
                <a:gd name="connsiteY239" fmla="*/ 0 h 924402"/>
                <a:gd name="connsiteX240" fmla="*/ 2154242 w 4603109"/>
                <a:gd name="connsiteY240" fmla="*/ 0 h 924402"/>
                <a:gd name="connsiteX241" fmla="*/ 2156597 w 4603109"/>
                <a:gd name="connsiteY241" fmla="*/ 0 h 924402"/>
                <a:gd name="connsiteX242" fmla="*/ 2159388 w 4603109"/>
                <a:gd name="connsiteY242" fmla="*/ 0 h 924402"/>
                <a:gd name="connsiteX243" fmla="*/ 2160879 w 4603109"/>
                <a:gd name="connsiteY243" fmla="*/ 0 h 924402"/>
                <a:gd name="connsiteX244" fmla="*/ 2161633 w 4603109"/>
                <a:gd name="connsiteY244" fmla="*/ 0 h 924402"/>
                <a:gd name="connsiteX245" fmla="*/ 2167051 w 4603109"/>
                <a:gd name="connsiteY245" fmla="*/ 0 h 924402"/>
                <a:gd name="connsiteX246" fmla="*/ 2178999 w 4603109"/>
                <a:gd name="connsiteY246" fmla="*/ 0 h 924402"/>
                <a:gd name="connsiteX247" fmla="*/ 2182158 w 4603109"/>
                <a:gd name="connsiteY247" fmla="*/ 0 h 924402"/>
                <a:gd name="connsiteX248" fmla="*/ 2182815 w 4603109"/>
                <a:gd name="connsiteY248" fmla="*/ 0 h 924402"/>
                <a:gd name="connsiteX249" fmla="*/ 2188666 w 4603109"/>
                <a:gd name="connsiteY249" fmla="*/ 0 h 924402"/>
                <a:gd name="connsiteX250" fmla="*/ 2189452 w 4603109"/>
                <a:gd name="connsiteY250" fmla="*/ 0 h 924402"/>
                <a:gd name="connsiteX251" fmla="*/ 2191697 w 4603109"/>
                <a:gd name="connsiteY251" fmla="*/ 0 h 924402"/>
                <a:gd name="connsiteX252" fmla="*/ 2195471 w 4603109"/>
                <a:gd name="connsiteY252" fmla="*/ 0 h 924402"/>
                <a:gd name="connsiteX253" fmla="*/ 2201759 w 4603109"/>
                <a:gd name="connsiteY253" fmla="*/ 0 h 924402"/>
                <a:gd name="connsiteX254" fmla="*/ 2203100 w 4603109"/>
                <a:gd name="connsiteY254" fmla="*/ 0 h 924402"/>
                <a:gd name="connsiteX255" fmla="*/ 2204559 w 4603109"/>
                <a:gd name="connsiteY255" fmla="*/ 0 h 924402"/>
                <a:gd name="connsiteX256" fmla="*/ 2204591 w 4603109"/>
                <a:gd name="connsiteY256" fmla="*/ 0 h 924402"/>
                <a:gd name="connsiteX257" fmla="*/ 2212273 w 4603109"/>
                <a:gd name="connsiteY257" fmla="*/ 0 h 924402"/>
                <a:gd name="connsiteX258" fmla="*/ 2225535 w 4603109"/>
                <a:gd name="connsiteY258" fmla="*/ 0 h 924402"/>
                <a:gd name="connsiteX259" fmla="*/ 2231674 w 4603109"/>
                <a:gd name="connsiteY259" fmla="*/ 0 h 924402"/>
                <a:gd name="connsiteX260" fmla="*/ 2232096 w 4603109"/>
                <a:gd name="connsiteY260" fmla="*/ 0 h 924402"/>
                <a:gd name="connsiteX261" fmla="*/ 2232220 w 4603109"/>
                <a:gd name="connsiteY261" fmla="*/ 0 h 924402"/>
                <a:gd name="connsiteX262" fmla="*/ 2233118 w 4603109"/>
                <a:gd name="connsiteY262" fmla="*/ 0 h 924402"/>
                <a:gd name="connsiteX263" fmla="*/ 2233165 w 4603109"/>
                <a:gd name="connsiteY263" fmla="*/ 0 h 924402"/>
                <a:gd name="connsiteX264" fmla="*/ 2256725 w 4603109"/>
                <a:gd name="connsiteY264" fmla="*/ 0 h 924402"/>
                <a:gd name="connsiteX265" fmla="*/ 2257283 w 4603109"/>
                <a:gd name="connsiteY265" fmla="*/ 0 h 924402"/>
                <a:gd name="connsiteX266" fmla="*/ 2262285 w 4603109"/>
                <a:gd name="connsiteY266" fmla="*/ 0 h 924402"/>
                <a:gd name="connsiteX267" fmla="*/ 2284366 w 4603109"/>
                <a:gd name="connsiteY267" fmla="*/ 0 h 924402"/>
                <a:gd name="connsiteX268" fmla="*/ 2289402 w 4603109"/>
                <a:gd name="connsiteY268" fmla="*/ 0 h 924402"/>
                <a:gd name="connsiteX269" fmla="*/ 2292052 w 4603109"/>
                <a:gd name="connsiteY269" fmla="*/ 0 h 924402"/>
                <a:gd name="connsiteX270" fmla="*/ 2299271 w 4603109"/>
                <a:gd name="connsiteY270" fmla="*/ 0 h 924402"/>
                <a:gd name="connsiteX271" fmla="*/ 2308721 w 4603109"/>
                <a:gd name="connsiteY271" fmla="*/ 0 h 924402"/>
                <a:gd name="connsiteX272" fmla="*/ 2309927 w 4603109"/>
                <a:gd name="connsiteY272" fmla="*/ 0 h 924402"/>
                <a:gd name="connsiteX273" fmla="*/ 2316435 w 4603109"/>
                <a:gd name="connsiteY273" fmla="*/ 0 h 924402"/>
                <a:gd name="connsiteX274" fmla="*/ 2316703 w 4603109"/>
                <a:gd name="connsiteY274" fmla="*/ 0 h 924402"/>
                <a:gd name="connsiteX275" fmla="*/ 2319466 w 4603109"/>
                <a:gd name="connsiteY275" fmla="*/ 0 h 924402"/>
                <a:gd name="connsiteX276" fmla="*/ 2322840 w 4603109"/>
                <a:gd name="connsiteY276" fmla="*/ 0 h 924402"/>
                <a:gd name="connsiteX277" fmla="*/ 2329528 w 4603109"/>
                <a:gd name="connsiteY277" fmla="*/ 0 h 924402"/>
                <a:gd name="connsiteX278" fmla="*/ 2330869 w 4603109"/>
                <a:gd name="connsiteY278" fmla="*/ 0 h 924402"/>
                <a:gd name="connsiteX279" fmla="*/ 2332328 w 4603109"/>
                <a:gd name="connsiteY279" fmla="*/ 0 h 924402"/>
                <a:gd name="connsiteX280" fmla="*/ 2332360 w 4603109"/>
                <a:gd name="connsiteY280" fmla="*/ 0 h 924402"/>
                <a:gd name="connsiteX281" fmla="*/ 2335803 w 4603109"/>
                <a:gd name="connsiteY281" fmla="*/ 0 h 924402"/>
                <a:gd name="connsiteX282" fmla="*/ 2343312 w 4603109"/>
                <a:gd name="connsiteY282" fmla="*/ 0 h 924402"/>
                <a:gd name="connsiteX283" fmla="*/ 2344804 w 4603109"/>
                <a:gd name="connsiteY283" fmla="*/ 0 h 924402"/>
                <a:gd name="connsiteX284" fmla="*/ 2346768 w 4603109"/>
                <a:gd name="connsiteY284" fmla="*/ 0 h 924402"/>
                <a:gd name="connsiteX285" fmla="*/ 2347827 w 4603109"/>
                <a:gd name="connsiteY285" fmla="*/ 0 h 924402"/>
                <a:gd name="connsiteX286" fmla="*/ 2352274 w 4603109"/>
                <a:gd name="connsiteY286" fmla="*/ 0 h 924402"/>
                <a:gd name="connsiteX287" fmla="*/ 2359443 w 4603109"/>
                <a:gd name="connsiteY287" fmla="*/ 0 h 924402"/>
                <a:gd name="connsiteX288" fmla="*/ 2359865 w 4603109"/>
                <a:gd name="connsiteY288" fmla="*/ 0 h 924402"/>
                <a:gd name="connsiteX289" fmla="*/ 2359989 w 4603109"/>
                <a:gd name="connsiteY289" fmla="*/ 0 h 924402"/>
                <a:gd name="connsiteX290" fmla="*/ 2360887 w 4603109"/>
                <a:gd name="connsiteY290" fmla="*/ 0 h 924402"/>
                <a:gd name="connsiteX291" fmla="*/ 2360934 w 4603109"/>
                <a:gd name="connsiteY291" fmla="*/ 0 h 924402"/>
                <a:gd name="connsiteX292" fmla="*/ 2371886 w 4603109"/>
                <a:gd name="connsiteY292" fmla="*/ 0 h 924402"/>
                <a:gd name="connsiteX293" fmla="*/ 2373377 w 4603109"/>
                <a:gd name="connsiteY293" fmla="*/ 0 h 924402"/>
                <a:gd name="connsiteX294" fmla="*/ 2377892 w 4603109"/>
                <a:gd name="connsiteY294" fmla="*/ 0 h 924402"/>
                <a:gd name="connsiteX295" fmla="*/ 2382339 w 4603109"/>
                <a:gd name="connsiteY295" fmla="*/ 0 h 924402"/>
                <a:gd name="connsiteX296" fmla="*/ 2390054 w 4603109"/>
                <a:gd name="connsiteY296" fmla="*/ 0 h 924402"/>
                <a:gd name="connsiteX297" fmla="*/ 2419821 w 4603109"/>
                <a:gd name="connsiteY297" fmla="*/ 0 h 924402"/>
                <a:gd name="connsiteX298" fmla="*/ 2427040 w 4603109"/>
                <a:gd name="connsiteY298" fmla="*/ 0 h 924402"/>
                <a:gd name="connsiteX299" fmla="*/ 2436490 w 4603109"/>
                <a:gd name="connsiteY299" fmla="*/ 0 h 924402"/>
                <a:gd name="connsiteX300" fmla="*/ 2444472 w 4603109"/>
                <a:gd name="connsiteY300" fmla="*/ 0 h 924402"/>
                <a:gd name="connsiteX301" fmla="*/ 2448678 w 4603109"/>
                <a:gd name="connsiteY301" fmla="*/ 0 h 924402"/>
                <a:gd name="connsiteX302" fmla="*/ 2450171 w 4603109"/>
                <a:gd name="connsiteY302" fmla="*/ 0 h 924402"/>
                <a:gd name="connsiteX303" fmla="*/ 2450609 w 4603109"/>
                <a:gd name="connsiteY303" fmla="*/ 0 h 924402"/>
                <a:gd name="connsiteX304" fmla="*/ 2463572 w 4603109"/>
                <a:gd name="connsiteY304" fmla="*/ 0 h 924402"/>
                <a:gd name="connsiteX305" fmla="*/ 2471081 w 4603109"/>
                <a:gd name="connsiteY305" fmla="*/ 0 h 924402"/>
                <a:gd name="connsiteX306" fmla="*/ 2472573 w 4603109"/>
                <a:gd name="connsiteY306" fmla="*/ 0 h 924402"/>
                <a:gd name="connsiteX307" fmla="*/ 2474537 w 4603109"/>
                <a:gd name="connsiteY307" fmla="*/ 0 h 924402"/>
                <a:gd name="connsiteX308" fmla="*/ 2475596 w 4603109"/>
                <a:gd name="connsiteY308" fmla="*/ 0 h 924402"/>
                <a:gd name="connsiteX309" fmla="*/ 2477252 w 4603109"/>
                <a:gd name="connsiteY309" fmla="*/ 0 h 924402"/>
                <a:gd name="connsiteX310" fmla="*/ 2478712 w 4603109"/>
                <a:gd name="connsiteY310" fmla="*/ 0 h 924402"/>
                <a:gd name="connsiteX311" fmla="*/ 2478743 w 4603109"/>
                <a:gd name="connsiteY311" fmla="*/ 0 h 924402"/>
                <a:gd name="connsiteX312" fmla="*/ 2480043 w 4603109"/>
                <a:gd name="connsiteY312" fmla="*/ 0 h 924402"/>
                <a:gd name="connsiteX313" fmla="*/ 2499655 w 4603109"/>
                <a:gd name="connsiteY313" fmla="*/ 0 h 924402"/>
                <a:gd name="connsiteX314" fmla="*/ 2501146 w 4603109"/>
                <a:gd name="connsiteY314" fmla="*/ 0 h 924402"/>
                <a:gd name="connsiteX315" fmla="*/ 2505661 w 4603109"/>
                <a:gd name="connsiteY315" fmla="*/ 0 h 924402"/>
                <a:gd name="connsiteX316" fmla="*/ 2508776 w 4603109"/>
                <a:gd name="connsiteY316" fmla="*/ 0 h 924402"/>
                <a:gd name="connsiteX317" fmla="*/ 2510108 w 4603109"/>
                <a:gd name="connsiteY317" fmla="*/ 0 h 924402"/>
                <a:gd name="connsiteX318" fmla="*/ 2524178 w 4603109"/>
                <a:gd name="connsiteY318" fmla="*/ 0 h 924402"/>
                <a:gd name="connsiteX319" fmla="*/ 2525248 w 4603109"/>
                <a:gd name="connsiteY319" fmla="*/ 0 h 924402"/>
                <a:gd name="connsiteX320" fmla="*/ 2525669 w 4603109"/>
                <a:gd name="connsiteY320" fmla="*/ 0 h 924402"/>
                <a:gd name="connsiteX321" fmla="*/ 2552329 w 4603109"/>
                <a:gd name="connsiteY321" fmla="*/ 0 h 924402"/>
                <a:gd name="connsiteX322" fmla="*/ 2552751 w 4603109"/>
                <a:gd name="connsiteY322" fmla="*/ 0 h 924402"/>
                <a:gd name="connsiteX323" fmla="*/ 2554242 w 4603109"/>
                <a:gd name="connsiteY323" fmla="*/ 0 h 924402"/>
                <a:gd name="connsiteX324" fmla="*/ 2574787 w 4603109"/>
                <a:gd name="connsiteY324" fmla="*/ 0 h 924402"/>
                <a:gd name="connsiteX325" fmla="*/ 2576279 w 4603109"/>
                <a:gd name="connsiteY325" fmla="*/ 0 h 924402"/>
                <a:gd name="connsiteX326" fmla="*/ 2576447 w 4603109"/>
                <a:gd name="connsiteY326" fmla="*/ 0 h 924402"/>
                <a:gd name="connsiteX327" fmla="*/ 2577940 w 4603109"/>
                <a:gd name="connsiteY327" fmla="*/ 0 h 924402"/>
                <a:gd name="connsiteX328" fmla="*/ 2603360 w 4603109"/>
                <a:gd name="connsiteY328" fmla="*/ 0 h 924402"/>
                <a:gd name="connsiteX329" fmla="*/ 2604852 w 4603109"/>
                <a:gd name="connsiteY329" fmla="*/ 0 h 924402"/>
                <a:gd name="connsiteX330" fmla="*/ 2605021 w 4603109"/>
                <a:gd name="connsiteY330" fmla="*/ 0 h 924402"/>
                <a:gd name="connsiteX331" fmla="*/ 2605484 w 4603109"/>
                <a:gd name="connsiteY331" fmla="*/ 0 h 924402"/>
                <a:gd name="connsiteX332" fmla="*/ 2606481 w 4603109"/>
                <a:gd name="connsiteY332" fmla="*/ 0 h 924402"/>
                <a:gd name="connsiteX333" fmla="*/ 2606512 w 4603109"/>
                <a:gd name="connsiteY333" fmla="*/ 0 h 924402"/>
                <a:gd name="connsiteX334" fmla="*/ 2606976 w 4603109"/>
                <a:gd name="connsiteY334" fmla="*/ 0 h 924402"/>
                <a:gd name="connsiteX335" fmla="*/ 2618923 w 4603109"/>
                <a:gd name="connsiteY335" fmla="*/ 0 h 924402"/>
                <a:gd name="connsiteX336" fmla="*/ 2621248 w 4603109"/>
                <a:gd name="connsiteY336" fmla="*/ 0 h 924402"/>
                <a:gd name="connsiteX337" fmla="*/ 2622740 w 4603109"/>
                <a:gd name="connsiteY337" fmla="*/ 0 h 924402"/>
                <a:gd name="connsiteX338" fmla="*/ 2627885 w 4603109"/>
                <a:gd name="connsiteY338" fmla="*/ 0 h 924402"/>
                <a:gd name="connsiteX339" fmla="*/ 2629377 w 4603109"/>
                <a:gd name="connsiteY339" fmla="*/ 0 h 924402"/>
                <a:gd name="connsiteX340" fmla="*/ 2634058 w 4603109"/>
                <a:gd name="connsiteY340" fmla="*/ 0 h 924402"/>
                <a:gd name="connsiteX341" fmla="*/ 2635549 w 4603109"/>
                <a:gd name="connsiteY341" fmla="*/ 0 h 924402"/>
                <a:gd name="connsiteX342" fmla="*/ 2636545 w 4603109"/>
                <a:gd name="connsiteY342" fmla="*/ 0 h 924402"/>
                <a:gd name="connsiteX343" fmla="*/ 2648987 w 4603109"/>
                <a:gd name="connsiteY343" fmla="*/ 0 h 924402"/>
                <a:gd name="connsiteX344" fmla="*/ 2649821 w 4603109"/>
                <a:gd name="connsiteY344" fmla="*/ 0 h 924402"/>
                <a:gd name="connsiteX345" fmla="*/ 2651313 w 4603109"/>
                <a:gd name="connsiteY345" fmla="*/ 0 h 924402"/>
                <a:gd name="connsiteX346" fmla="*/ 2651947 w 4603109"/>
                <a:gd name="connsiteY346" fmla="*/ 0 h 924402"/>
                <a:gd name="connsiteX347" fmla="*/ 2653017 w 4603109"/>
                <a:gd name="connsiteY347" fmla="*/ 0 h 924402"/>
                <a:gd name="connsiteX348" fmla="*/ 2653438 w 4603109"/>
                <a:gd name="connsiteY348" fmla="*/ 0 h 924402"/>
                <a:gd name="connsiteX349" fmla="*/ 2656459 w 4603109"/>
                <a:gd name="connsiteY349" fmla="*/ 0 h 924402"/>
                <a:gd name="connsiteX350" fmla="*/ 2657950 w 4603109"/>
                <a:gd name="connsiteY350" fmla="*/ 0 h 924402"/>
                <a:gd name="connsiteX351" fmla="*/ 2665460 w 4603109"/>
                <a:gd name="connsiteY351" fmla="*/ 0 h 924402"/>
                <a:gd name="connsiteX352" fmla="*/ 2680098 w 4603109"/>
                <a:gd name="connsiteY352" fmla="*/ 0 h 924402"/>
                <a:gd name="connsiteX353" fmla="*/ 2680520 w 4603109"/>
                <a:gd name="connsiteY353" fmla="*/ 0 h 924402"/>
                <a:gd name="connsiteX354" fmla="*/ 2682011 w 4603109"/>
                <a:gd name="connsiteY354" fmla="*/ 0 h 924402"/>
                <a:gd name="connsiteX355" fmla="*/ 2692542 w 4603109"/>
                <a:gd name="connsiteY355" fmla="*/ 0 h 924402"/>
                <a:gd name="connsiteX356" fmla="*/ 2702556 w 4603109"/>
                <a:gd name="connsiteY356" fmla="*/ 0 h 924402"/>
                <a:gd name="connsiteX357" fmla="*/ 2704048 w 4603109"/>
                <a:gd name="connsiteY357" fmla="*/ 0 h 924402"/>
                <a:gd name="connsiteX358" fmla="*/ 2724289 w 4603109"/>
                <a:gd name="connsiteY358" fmla="*/ 0 h 924402"/>
                <a:gd name="connsiteX359" fmla="*/ 2731129 w 4603109"/>
                <a:gd name="connsiteY359" fmla="*/ 0 h 924402"/>
                <a:gd name="connsiteX360" fmla="*/ 2732621 w 4603109"/>
                <a:gd name="connsiteY360" fmla="*/ 0 h 924402"/>
                <a:gd name="connsiteX361" fmla="*/ 2733253 w 4603109"/>
                <a:gd name="connsiteY361" fmla="*/ 0 h 924402"/>
                <a:gd name="connsiteX362" fmla="*/ 2734745 w 4603109"/>
                <a:gd name="connsiteY362" fmla="*/ 0 h 924402"/>
                <a:gd name="connsiteX363" fmla="*/ 2746692 w 4603109"/>
                <a:gd name="connsiteY363" fmla="*/ 0 h 924402"/>
                <a:gd name="connsiteX364" fmla="*/ 2749017 w 4603109"/>
                <a:gd name="connsiteY364" fmla="*/ 0 h 924402"/>
                <a:gd name="connsiteX365" fmla="*/ 2750509 w 4603109"/>
                <a:gd name="connsiteY365" fmla="*/ 0 h 924402"/>
                <a:gd name="connsiteX366" fmla="*/ 2754354 w 4603109"/>
                <a:gd name="connsiteY366" fmla="*/ 0 h 924402"/>
                <a:gd name="connsiteX367" fmla="*/ 2755654 w 4603109"/>
                <a:gd name="connsiteY367" fmla="*/ 0 h 924402"/>
                <a:gd name="connsiteX368" fmla="*/ 2757146 w 4603109"/>
                <a:gd name="connsiteY368" fmla="*/ 0 h 924402"/>
                <a:gd name="connsiteX369" fmla="*/ 2761827 w 4603109"/>
                <a:gd name="connsiteY369" fmla="*/ 0 h 924402"/>
                <a:gd name="connsiteX370" fmla="*/ 2763318 w 4603109"/>
                <a:gd name="connsiteY370" fmla="*/ 0 h 924402"/>
                <a:gd name="connsiteX371" fmla="*/ 2776756 w 4603109"/>
                <a:gd name="connsiteY371" fmla="*/ 0 h 924402"/>
                <a:gd name="connsiteX372" fmla="*/ 2777590 w 4603109"/>
                <a:gd name="connsiteY372" fmla="*/ 0 h 924402"/>
                <a:gd name="connsiteX373" fmla="*/ 2779082 w 4603109"/>
                <a:gd name="connsiteY373" fmla="*/ 0 h 924402"/>
                <a:gd name="connsiteX374" fmla="*/ 2783442 w 4603109"/>
                <a:gd name="connsiteY374" fmla="*/ 0 h 924402"/>
                <a:gd name="connsiteX375" fmla="*/ 2784228 w 4603109"/>
                <a:gd name="connsiteY375" fmla="*/ 0 h 924402"/>
                <a:gd name="connsiteX376" fmla="*/ 2785719 w 4603109"/>
                <a:gd name="connsiteY376" fmla="*/ 0 h 924402"/>
                <a:gd name="connsiteX377" fmla="*/ 2786473 w 4603109"/>
                <a:gd name="connsiteY377" fmla="*/ 0 h 924402"/>
                <a:gd name="connsiteX378" fmla="*/ 2793229 w 4603109"/>
                <a:gd name="connsiteY378" fmla="*/ 0 h 924402"/>
                <a:gd name="connsiteX379" fmla="*/ 2799367 w 4603109"/>
                <a:gd name="connsiteY379" fmla="*/ 0 h 924402"/>
                <a:gd name="connsiteX380" fmla="*/ 2813506 w 4603109"/>
                <a:gd name="connsiteY380" fmla="*/ 0 h 924402"/>
                <a:gd name="connsiteX381" fmla="*/ 2820311 w 4603109"/>
                <a:gd name="connsiteY381" fmla="*/ 0 h 924402"/>
                <a:gd name="connsiteX382" fmla="*/ 2827893 w 4603109"/>
                <a:gd name="connsiteY382" fmla="*/ 0 h 924402"/>
                <a:gd name="connsiteX383" fmla="*/ 2827940 w 4603109"/>
                <a:gd name="connsiteY383" fmla="*/ 0 h 924402"/>
                <a:gd name="connsiteX384" fmla="*/ 2829431 w 4603109"/>
                <a:gd name="connsiteY384" fmla="*/ 0 h 924402"/>
                <a:gd name="connsiteX385" fmla="*/ 2829978 w 4603109"/>
                <a:gd name="connsiteY385" fmla="*/ 0 h 924402"/>
                <a:gd name="connsiteX386" fmla="*/ 2852058 w 4603109"/>
                <a:gd name="connsiteY386" fmla="*/ 0 h 924402"/>
                <a:gd name="connsiteX387" fmla="*/ 2857060 w 4603109"/>
                <a:gd name="connsiteY387" fmla="*/ 0 h 924402"/>
                <a:gd name="connsiteX388" fmla="*/ 2857958 w 4603109"/>
                <a:gd name="connsiteY388" fmla="*/ 0 h 924402"/>
                <a:gd name="connsiteX389" fmla="*/ 2871601 w 4603109"/>
                <a:gd name="connsiteY389" fmla="*/ 0 h 924402"/>
                <a:gd name="connsiteX390" fmla="*/ 2882123 w 4603109"/>
                <a:gd name="connsiteY390" fmla="*/ 0 h 924402"/>
                <a:gd name="connsiteX391" fmla="*/ 2894046 w 4603109"/>
                <a:gd name="connsiteY391" fmla="*/ 0 h 924402"/>
                <a:gd name="connsiteX392" fmla="*/ 2903496 w 4603109"/>
                <a:gd name="connsiteY392" fmla="*/ 0 h 924402"/>
                <a:gd name="connsiteX393" fmla="*/ 2911211 w 4603109"/>
                <a:gd name="connsiteY393" fmla="*/ 0 h 924402"/>
                <a:gd name="connsiteX394" fmla="*/ 2914242 w 4603109"/>
                <a:gd name="connsiteY394" fmla="*/ 0 h 924402"/>
                <a:gd name="connsiteX395" fmla="*/ 2914461 w 4603109"/>
                <a:gd name="connsiteY395" fmla="*/ 0 h 924402"/>
                <a:gd name="connsiteX396" fmla="*/ 2924111 w 4603109"/>
                <a:gd name="connsiteY396" fmla="*/ 0 h 924402"/>
                <a:gd name="connsiteX397" fmla="*/ 2927136 w 4603109"/>
                <a:gd name="connsiteY397" fmla="*/ 0 h 924402"/>
                <a:gd name="connsiteX398" fmla="*/ 2933561 w 4603109"/>
                <a:gd name="connsiteY398" fmla="*/ 0 h 924402"/>
                <a:gd name="connsiteX399" fmla="*/ 2939580 w 4603109"/>
                <a:gd name="connsiteY399" fmla="*/ 0 h 924402"/>
                <a:gd name="connsiteX400" fmla="*/ 2941275 w 4603109"/>
                <a:gd name="connsiteY400" fmla="*/ 0 h 924402"/>
                <a:gd name="connsiteX401" fmla="*/ 2941543 w 4603109"/>
                <a:gd name="connsiteY401" fmla="*/ 0 h 924402"/>
                <a:gd name="connsiteX402" fmla="*/ 2945586 w 4603109"/>
                <a:gd name="connsiteY402" fmla="*/ 0 h 924402"/>
                <a:gd name="connsiteX403" fmla="*/ 2950032 w 4603109"/>
                <a:gd name="connsiteY403" fmla="*/ 0 h 924402"/>
                <a:gd name="connsiteX404" fmla="*/ 2955662 w 4603109"/>
                <a:gd name="connsiteY404" fmla="*/ 0 h 924402"/>
                <a:gd name="connsiteX405" fmla="*/ 2955709 w 4603109"/>
                <a:gd name="connsiteY405" fmla="*/ 0 h 924402"/>
                <a:gd name="connsiteX406" fmla="*/ 2957200 w 4603109"/>
                <a:gd name="connsiteY406" fmla="*/ 0 h 924402"/>
                <a:gd name="connsiteX407" fmla="*/ 2957747 w 4603109"/>
                <a:gd name="connsiteY407" fmla="*/ 0 h 924402"/>
                <a:gd name="connsiteX408" fmla="*/ 2968152 w 4603109"/>
                <a:gd name="connsiteY408" fmla="*/ 0 h 924402"/>
                <a:gd name="connsiteX409" fmla="*/ 2969644 w 4603109"/>
                <a:gd name="connsiteY409" fmla="*/ 0 h 924402"/>
                <a:gd name="connsiteX410" fmla="*/ 2972667 w 4603109"/>
                <a:gd name="connsiteY410" fmla="*/ 0 h 924402"/>
                <a:gd name="connsiteX411" fmla="*/ 2977114 w 4603109"/>
                <a:gd name="connsiteY411" fmla="*/ 0 h 924402"/>
                <a:gd name="connsiteX412" fmla="*/ 2984829 w 4603109"/>
                <a:gd name="connsiteY412" fmla="*/ 0 h 924402"/>
                <a:gd name="connsiteX413" fmla="*/ 2985727 w 4603109"/>
                <a:gd name="connsiteY413" fmla="*/ 0 h 924402"/>
                <a:gd name="connsiteX414" fmla="*/ 2999370 w 4603109"/>
                <a:gd name="connsiteY414" fmla="*/ 0 h 924402"/>
                <a:gd name="connsiteX415" fmla="*/ 3021815 w 4603109"/>
                <a:gd name="connsiteY415" fmla="*/ 0 h 924402"/>
                <a:gd name="connsiteX416" fmla="*/ 3031265 w 4603109"/>
                <a:gd name="connsiteY416" fmla="*/ 0 h 924402"/>
                <a:gd name="connsiteX417" fmla="*/ 3042230 w 4603109"/>
                <a:gd name="connsiteY417" fmla="*/ 0 h 924402"/>
                <a:gd name="connsiteX418" fmla="*/ 3044946 w 4603109"/>
                <a:gd name="connsiteY418" fmla="*/ 0 h 924402"/>
                <a:gd name="connsiteX419" fmla="*/ 3051880 w 4603109"/>
                <a:gd name="connsiteY419" fmla="*/ 0 h 924402"/>
                <a:gd name="connsiteX420" fmla="*/ 3061330 w 4603109"/>
                <a:gd name="connsiteY420" fmla="*/ 0 h 924402"/>
                <a:gd name="connsiteX421" fmla="*/ 3067349 w 4603109"/>
                <a:gd name="connsiteY421" fmla="*/ 0 h 924402"/>
                <a:gd name="connsiteX422" fmla="*/ 3069312 w 4603109"/>
                <a:gd name="connsiteY422" fmla="*/ 0 h 924402"/>
                <a:gd name="connsiteX423" fmla="*/ 3073355 w 4603109"/>
                <a:gd name="connsiteY423" fmla="*/ 0 h 924402"/>
                <a:gd name="connsiteX424" fmla="*/ 3073518 w 4603109"/>
                <a:gd name="connsiteY424" fmla="*/ 0 h 924402"/>
                <a:gd name="connsiteX425" fmla="*/ 3075011 w 4603109"/>
                <a:gd name="connsiteY425" fmla="*/ 0 h 924402"/>
                <a:gd name="connsiteX426" fmla="*/ 3077801 w 4603109"/>
                <a:gd name="connsiteY426" fmla="*/ 0 h 924402"/>
                <a:gd name="connsiteX427" fmla="*/ 3095921 w 4603109"/>
                <a:gd name="connsiteY427" fmla="*/ 0 h 924402"/>
                <a:gd name="connsiteX428" fmla="*/ 3097413 w 4603109"/>
                <a:gd name="connsiteY428" fmla="*/ 0 h 924402"/>
                <a:gd name="connsiteX429" fmla="*/ 3100436 w 4603109"/>
                <a:gd name="connsiteY429" fmla="*/ 0 h 924402"/>
                <a:gd name="connsiteX430" fmla="*/ 3103552 w 4603109"/>
                <a:gd name="connsiteY430" fmla="*/ 0 h 924402"/>
                <a:gd name="connsiteX431" fmla="*/ 3104883 w 4603109"/>
                <a:gd name="connsiteY431" fmla="*/ 0 h 924402"/>
                <a:gd name="connsiteX432" fmla="*/ 3120023 w 4603109"/>
                <a:gd name="connsiteY432" fmla="*/ 0 h 924402"/>
                <a:gd name="connsiteX433" fmla="*/ 3120445 w 4603109"/>
                <a:gd name="connsiteY433" fmla="*/ 0 h 924402"/>
                <a:gd name="connsiteX434" fmla="*/ 3149018 w 4603109"/>
                <a:gd name="connsiteY434" fmla="*/ 0 h 924402"/>
                <a:gd name="connsiteX435" fmla="*/ 3150088 w 4603109"/>
                <a:gd name="connsiteY435" fmla="*/ 0 h 924402"/>
                <a:gd name="connsiteX436" fmla="*/ 3150509 w 4603109"/>
                <a:gd name="connsiteY436" fmla="*/ 0 h 924402"/>
                <a:gd name="connsiteX437" fmla="*/ 3171054 w 4603109"/>
                <a:gd name="connsiteY437" fmla="*/ 0 h 924402"/>
                <a:gd name="connsiteX438" fmla="*/ 3172715 w 4603109"/>
                <a:gd name="connsiteY438" fmla="*/ 0 h 924402"/>
                <a:gd name="connsiteX439" fmla="*/ 3199627 w 4603109"/>
                <a:gd name="connsiteY439" fmla="*/ 0 h 924402"/>
                <a:gd name="connsiteX440" fmla="*/ 3201119 w 4603109"/>
                <a:gd name="connsiteY440" fmla="*/ 0 h 924402"/>
                <a:gd name="connsiteX441" fmla="*/ 3201287 w 4603109"/>
                <a:gd name="connsiteY441" fmla="*/ 0 h 924402"/>
                <a:gd name="connsiteX442" fmla="*/ 3201751 w 4603109"/>
                <a:gd name="connsiteY442" fmla="*/ 0 h 924402"/>
                <a:gd name="connsiteX443" fmla="*/ 3202780 w 4603109"/>
                <a:gd name="connsiteY443" fmla="*/ 0 h 924402"/>
                <a:gd name="connsiteX444" fmla="*/ 3217515 w 4603109"/>
                <a:gd name="connsiteY444" fmla="*/ 0 h 924402"/>
                <a:gd name="connsiteX445" fmla="*/ 3224152 w 4603109"/>
                <a:gd name="connsiteY445" fmla="*/ 0 h 924402"/>
                <a:gd name="connsiteX446" fmla="*/ 3230324 w 4603109"/>
                <a:gd name="connsiteY446" fmla="*/ 0 h 924402"/>
                <a:gd name="connsiteX447" fmla="*/ 3231321 w 4603109"/>
                <a:gd name="connsiteY447" fmla="*/ 0 h 924402"/>
                <a:gd name="connsiteX448" fmla="*/ 3231816 w 4603109"/>
                <a:gd name="connsiteY448" fmla="*/ 0 h 924402"/>
                <a:gd name="connsiteX449" fmla="*/ 3243763 w 4603109"/>
                <a:gd name="connsiteY449" fmla="*/ 0 h 924402"/>
                <a:gd name="connsiteX450" fmla="*/ 3246088 w 4603109"/>
                <a:gd name="connsiteY450" fmla="*/ 0 h 924402"/>
                <a:gd name="connsiteX451" fmla="*/ 3247580 w 4603109"/>
                <a:gd name="connsiteY451" fmla="*/ 0 h 924402"/>
                <a:gd name="connsiteX452" fmla="*/ 3247792 w 4603109"/>
                <a:gd name="connsiteY452" fmla="*/ 0 h 924402"/>
                <a:gd name="connsiteX453" fmla="*/ 3248214 w 4603109"/>
                <a:gd name="connsiteY453" fmla="*/ 0 h 924402"/>
                <a:gd name="connsiteX454" fmla="*/ 3252725 w 4603109"/>
                <a:gd name="connsiteY454" fmla="*/ 0 h 924402"/>
                <a:gd name="connsiteX455" fmla="*/ 3254217 w 4603109"/>
                <a:gd name="connsiteY455" fmla="*/ 0 h 924402"/>
                <a:gd name="connsiteX456" fmla="*/ 3260235 w 4603109"/>
                <a:gd name="connsiteY456" fmla="*/ 0 h 924402"/>
                <a:gd name="connsiteX457" fmla="*/ 3276787 w 4603109"/>
                <a:gd name="connsiteY457" fmla="*/ 0 h 924402"/>
                <a:gd name="connsiteX458" fmla="*/ 3277857 w 4603109"/>
                <a:gd name="connsiteY458" fmla="*/ 0 h 924402"/>
                <a:gd name="connsiteX459" fmla="*/ 3278278 w 4603109"/>
                <a:gd name="connsiteY459" fmla="*/ 0 h 924402"/>
                <a:gd name="connsiteX460" fmla="*/ 3290300 w 4603109"/>
                <a:gd name="connsiteY460" fmla="*/ 0 h 924402"/>
                <a:gd name="connsiteX461" fmla="*/ 3298823 w 4603109"/>
                <a:gd name="connsiteY461" fmla="*/ 0 h 924402"/>
                <a:gd name="connsiteX462" fmla="*/ 3327396 w 4603109"/>
                <a:gd name="connsiteY462" fmla="*/ 0 h 924402"/>
                <a:gd name="connsiteX463" fmla="*/ 3328888 w 4603109"/>
                <a:gd name="connsiteY463" fmla="*/ 0 h 924402"/>
                <a:gd name="connsiteX464" fmla="*/ 3329520 w 4603109"/>
                <a:gd name="connsiteY464" fmla="*/ 0 h 924402"/>
                <a:gd name="connsiteX465" fmla="*/ 3345284 w 4603109"/>
                <a:gd name="connsiteY465" fmla="*/ 0 h 924402"/>
                <a:gd name="connsiteX466" fmla="*/ 3349129 w 4603109"/>
                <a:gd name="connsiteY466" fmla="*/ 0 h 924402"/>
                <a:gd name="connsiteX467" fmla="*/ 3351921 w 4603109"/>
                <a:gd name="connsiteY467" fmla="*/ 0 h 924402"/>
                <a:gd name="connsiteX468" fmla="*/ 3358093 w 4603109"/>
                <a:gd name="connsiteY468" fmla="*/ 0 h 924402"/>
                <a:gd name="connsiteX469" fmla="*/ 3359585 w 4603109"/>
                <a:gd name="connsiteY469" fmla="*/ 0 h 924402"/>
                <a:gd name="connsiteX470" fmla="*/ 3371532 w 4603109"/>
                <a:gd name="connsiteY470" fmla="*/ 0 h 924402"/>
                <a:gd name="connsiteX471" fmla="*/ 3373857 w 4603109"/>
                <a:gd name="connsiteY471" fmla="*/ 0 h 924402"/>
                <a:gd name="connsiteX472" fmla="*/ 3375349 w 4603109"/>
                <a:gd name="connsiteY472" fmla="*/ 0 h 924402"/>
                <a:gd name="connsiteX473" fmla="*/ 3380494 w 4603109"/>
                <a:gd name="connsiteY473" fmla="*/ 0 h 924402"/>
                <a:gd name="connsiteX474" fmla="*/ 3381986 w 4603109"/>
                <a:gd name="connsiteY474" fmla="*/ 0 h 924402"/>
                <a:gd name="connsiteX475" fmla="*/ 3388004 w 4603109"/>
                <a:gd name="connsiteY475" fmla="*/ 0 h 924402"/>
                <a:gd name="connsiteX476" fmla="*/ 3408282 w 4603109"/>
                <a:gd name="connsiteY476" fmla="*/ 0 h 924402"/>
                <a:gd name="connsiteX477" fmla="*/ 3418069 w 4603109"/>
                <a:gd name="connsiteY477" fmla="*/ 0 h 924402"/>
                <a:gd name="connsiteX478" fmla="*/ 3424207 w 4603109"/>
                <a:gd name="connsiteY478" fmla="*/ 0 h 924402"/>
                <a:gd name="connsiteX479" fmla="*/ 3424753 w 4603109"/>
                <a:gd name="connsiteY479" fmla="*/ 0 h 924402"/>
                <a:gd name="connsiteX480" fmla="*/ 3452733 w 4603109"/>
                <a:gd name="connsiteY480" fmla="*/ 0 h 924402"/>
                <a:gd name="connsiteX481" fmla="*/ 3454818 w 4603109"/>
                <a:gd name="connsiteY481" fmla="*/ 0 h 924402"/>
                <a:gd name="connsiteX482" fmla="*/ 3476898 w 4603109"/>
                <a:gd name="connsiteY482" fmla="*/ 0 h 924402"/>
                <a:gd name="connsiteX483" fmla="*/ 3496441 w 4603109"/>
                <a:gd name="connsiteY483" fmla="*/ 0 h 924402"/>
                <a:gd name="connsiteX484" fmla="*/ 3509236 w 4603109"/>
                <a:gd name="connsiteY484" fmla="*/ 0 h 924402"/>
                <a:gd name="connsiteX485" fmla="*/ 3518886 w 4603109"/>
                <a:gd name="connsiteY485" fmla="*/ 0 h 924402"/>
                <a:gd name="connsiteX486" fmla="*/ 3528336 w 4603109"/>
                <a:gd name="connsiteY486" fmla="*/ 0 h 924402"/>
                <a:gd name="connsiteX487" fmla="*/ 3536051 w 4603109"/>
                <a:gd name="connsiteY487" fmla="*/ 0 h 924402"/>
                <a:gd name="connsiteX488" fmla="*/ 3539301 w 4603109"/>
                <a:gd name="connsiteY488" fmla="*/ 0 h 924402"/>
                <a:gd name="connsiteX489" fmla="*/ 3540361 w 4603109"/>
                <a:gd name="connsiteY489" fmla="*/ 0 h 924402"/>
                <a:gd name="connsiteX490" fmla="*/ 3544807 w 4603109"/>
                <a:gd name="connsiteY490" fmla="*/ 0 h 924402"/>
                <a:gd name="connsiteX491" fmla="*/ 3551976 w 4603109"/>
                <a:gd name="connsiteY491" fmla="*/ 0 h 924402"/>
                <a:gd name="connsiteX492" fmla="*/ 3552522 w 4603109"/>
                <a:gd name="connsiteY492" fmla="*/ 0 h 924402"/>
                <a:gd name="connsiteX493" fmla="*/ 3564420 w 4603109"/>
                <a:gd name="connsiteY493" fmla="*/ 0 h 924402"/>
                <a:gd name="connsiteX494" fmla="*/ 3570426 w 4603109"/>
                <a:gd name="connsiteY494" fmla="*/ 0 h 924402"/>
                <a:gd name="connsiteX495" fmla="*/ 3574872 w 4603109"/>
                <a:gd name="connsiteY495" fmla="*/ 0 h 924402"/>
                <a:gd name="connsiteX496" fmla="*/ 3580502 w 4603109"/>
                <a:gd name="connsiteY496" fmla="*/ 0 h 924402"/>
                <a:gd name="connsiteX497" fmla="*/ 3582587 w 4603109"/>
                <a:gd name="connsiteY497" fmla="*/ 0 h 924402"/>
                <a:gd name="connsiteX498" fmla="*/ 3624210 w 4603109"/>
                <a:gd name="connsiteY498" fmla="*/ 0 h 924402"/>
                <a:gd name="connsiteX499" fmla="*/ 3637005 w 4603109"/>
                <a:gd name="connsiteY499" fmla="*/ 0 h 924402"/>
                <a:gd name="connsiteX500" fmla="*/ 3646655 w 4603109"/>
                <a:gd name="connsiteY500" fmla="*/ 0 h 924402"/>
                <a:gd name="connsiteX501" fmla="*/ 3656105 w 4603109"/>
                <a:gd name="connsiteY501" fmla="*/ 0 h 924402"/>
                <a:gd name="connsiteX502" fmla="*/ 3667070 w 4603109"/>
                <a:gd name="connsiteY502" fmla="*/ 0 h 924402"/>
                <a:gd name="connsiteX503" fmla="*/ 3668130 w 4603109"/>
                <a:gd name="connsiteY503" fmla="*/ 0 h 924402"/>
                <a:gd name="connsiteX504" fmla="*/ 3669786 w 4603109"/>
                <a:gd name="connsiteY504" fmla="*/ 0 h 924402"/>
                <a:gd name="connsiteX505" fmla="*/ 3672576 w 4603109"/>
                <a:gd name="connsiteY505" fmla="*/ 0 h 924402"/>
                <a:gd name="connsiteX506" fmla="*/ 3692189 w 4603109"/>
                <a:gd name="connsiteY506" fmla="*/ 0 h 924402"/>
                <a:gd name="connsiteX507" fmla="*/ 3698195 w 4603109"/>
                <a:gd name="connsiteY507" fmla="*/ 0 h 924402"/>
                <a:gd name="connsiteX508" fmla="*/ 3702641 w 4603109"/>
                <a:gd name="connsiteY508" fmla="*/ 0 h 924402"/>
                <a:gd name="connsiteX509" fmla="*/ 3744863 w 4603109"/>
                <a:gd name="connsiteY509" fmla="*/ 0 h 924402"/>
                <a:gd name="connsiteX510" fmla="*/ 3745285 w 4603109"/>
                <a:gd name="connsiteY510" fmla="*/ 0 h 924402"/>
                <a:gd name="connsiteX511" fmla="*/ 3795894 w 4603109"/>
                <a:gd name="connsiteY511" fmla="*/ 0 h 924402"/>
                <a:gd name="connsiteX512" fmla="*/ 3797555 w 4603109"/>
                <a:gd name="connsiteY512" fmla="*/ 0 h 924402"/>
                <a:gd name="connsiteX513" fmla="*/ 3826591 w 4603109"/>
                <a:gd name="connsiteY513" fmla="*/ 0 h 924402"/>
                <a:gd name="connsiteX514" fmla="*/ 3842355 w 4603109"/>
                <a:gd name="connsiteY514" fmla="*/ 0 h 924402"/>
                <a:gd name="connsiteX515" fmla="*/ 3848992 w 4603109"/>
                <a:gd name="connsiteY515" fmla="*/ 0 h 924402"/>
                <a:gd name="connsiteX516" fmla="*/ 3872632 w 4603109"/>
                <a:gd name="connsiteY516" fmla="*/ 0 h 924402"/>
                <a:gd name="connsiteX517" fmla="*/ 3873054 w 4603109"/>
                <a:gd name="connsiteY517" fmla="*/ 0 h 924402"/>
                <a:gd name="connsiteX518" fmla="*/ 3885075 w 4603109"/>
                <a:gd name="connsiteY518" fmla="*/ 0 h 924402"/>
                <a:gd name="connsiteX519" fmla="*/ 3923663 w 4603109"/>
                <a:gd name="connsiteY519" fmla="*/ 0 h 924402"/>
                <a:gd name="connsiteX520" fmla="*/ 3954360 w 4603109"/>
                <a:gd name="connsiteY520" fmla="*/ 0 h 924402"/>
                <a:gd name="connsiteX521" fmla="*/ 3970124 w 4603109"/>
                <a:gd name="connsiteY521" fmla="*/ 0 h 924402"/>
                <a:gd name="connsiteX522" fmla="*/ 3976761 w 4603109"/>
                <a:gd name="connsiteY522" fmla="*/ 0 h 924402"/>
                <a:gd name="connsiteX523" fmla="*/ 4012844 w 4603109"/>
                <a:gd name="connsiteY523" fmla="*/ 0 h 924402"/>
                <a:gd name="connsiteX524" fmla="*/ 4049593 w 4603109"/>
                <a:gd name="connsiteY524" fmla="*/ 0 h 924402"/>
                <a:gd name="connsiteX525" fmla="*/ 4169647 w 4603109"/>
                <a:gd name="connsiteY525" fmla="*/ 0 h 924402"/>
                <a:gd name="connsiteX526" fmla="*/ 4177362 w 4603109"/>
                <a:gd name="connsiteY526" fmla="*/ 0 h 924402"/>
                <a:gd name="connsiteX527" fmla="*/ 4297416 w 4603109"/>
                <a:gd name="connsiteY527" fmla="*/ 0 h 924402"/>
                <a:gd name="connsiteX528" fmla="*/ 4379339 w 4603109"/>
                <a:gd name="connsiteY528" fmla="*/ 47054 h 924402"/>
                <a:gd name="connsiteX529" fmla="*/ 4591731 w 4603109"/>
                <a:gd name="connsiteY529" fmla="*/ 415146 h 924402"/>
                <a:gd name="connsiteX530" fmla="*/ 4591731 w 4603109"/>
                <a:gd name="connsiteY530" fmla="*/ 509257 h 924402"/>
                <a:gd name="connsiteX531" fmla="*/ 4379339 w 4603109"/>
                <a:gd name="connsiteY531" fmla="*/ 877348 h 924402"/>
                <a:gd name="connsiteX532" fmla="*/ 4297416 w 4603109"/>
                <a:gd name="connsiteY532" fmla="*/ 924402 h 924402"/>
                <a:gd name="connsiteX533" fmla="*/ 4169647 w 4603109"/>
                <a:gd name="connsiteY533" fmla="*/ 924402 h 924402"/>
                <a:gd name="connsiteX534" fmla="*/ 3976761 w 4603109"/>
                <a:gd name="connsiteY534" fmla="*/ 924402 h 924402"/>
                <a:gd name="connsiteX535" fmla="*/ 3872632 w 4603109"/>
                <a:gd name="connsiteY535" fmla="*/ 924402 h 924402"/>
                <a:gd name="connsiteX536" fmla="*/ 3848992 w 4603109"/>
                <a:gd name="connsiteY536" fmla="*/ 924402 h 924402"/>
                <a:gd name="connsiteX537" fmla="*/ 3744863 w 4603109"/>
                <a:gd name="connsiteY537" fmla="*/ 924402 h 924402"/>
                <a:gd name="connsiteX538" fmla="*/ 3702641 w 4603109"/>
                <a:gd name="connsiteY538" fmla="*/ 924402 h 924402"/>
                <a:gd name="connsiteX539" fmla="*/ 3672576 w 4603109"/>
                <a:gd name="connsiteY539" fmla="*/ 924402 h 924402"/>
                <a:gd name="connsiteX540" fmla="*/ 3656105 w 4603109"/>
                <a:gd name="connsiteY540" fmla="*/ 924402 h 924402"/>
                <a:gd name="connsiteX541" fmla="*/ 3574872 w 4603109"/>
                <a:gd name="connsiteY541" fmla="*/ 924402 h 924402"/>
                <a:gd name="connsiteX542" fmla="*/ 3551976 w 4603109"/>
                <a:gd name="connsiteY542" fmla="*/ 924402 h 924402"/>
                <a:gd name="connsiteX543" fmla="*/ 3544807 w 4603109"/>
                <a:gd name="connsiteY543" fmla="*/ 924402 h 924402"/>
                <a:gd name="connsiteX544" fmla="*/ 3528336 w 4603109"/>
                <a:gd name="connsiteY544" fmla="*/ 924402 h 924402"/>
                <a:gd name="connsiteX545" fmla="*/ 3424207 w 4603109"/>
                <a:gd name="connsiteY545" fmla="*/ 924402 h 924402"/>
                <a:gd name="connsiteX546" fmla="*/ 3381986 w 4603109"/>
                <a:gd name="connsiteY546" fmla="*/ 924402 h 924402"/>
                <a:gd name="connsiteX547" fmla="*/ 3380494 w 4603109"/>
                <a:gd name="connsiteY547" fmla="*/ 924402 h 924402"/>
                <a:gd name="connsiteX548" fmla="*/ 3351921 w 4603109"/>
                <a:gd name="connsiteY548" fmla="*/ 924402 h 924402"/>
                <a:gd name="connsiteX549" fmla="*/ 3277857 w 4603109"/>
                <a:gd name="connsiteY549" fmla="*/ 924402 h 924402"/>
                <a:gd name="connsiteX550" fmla="*/ 3254217 w 4603109"/>
                <a:gd name="connsiteY550" fmla="*/ 924402 h 924402"/>
                <a:gd name="connsiteX551" fmla="*/ 3252725 w 4603109"/>
                <a:gd name="connsiteY551" fmla="*/ 924402 h 924402"/>
                <a:gd name="connsiteX552" fmla="*/ 3247792 w 4603109"/>
                <a:gd name="connsiteY552" fmla="*/ 924402 h 924402"/>
                <a:gd name="connsiteX553" fmla="*/ 3231321 w 4603109"/>
                <a:gd name="connsiteY553" fmla="*/ 924402 h 924402"/>
                <a:gd name="connsiteX554" fmla="*/ 3224152 w 4603109"/>
                <a:gd name="connsiteY554" fmla="*/ 924402 h 924402"/>
                <a:gd name="connsiteX555" fmla="*/ 3150088 w 4603109"/>
                <a:gd name="connsiteY555" fmla="*/ 924402 h 924402"/>
                <a:gd name="connsiteX556" fmla="*/ 3120023 w 4603109"/>
                <a:gd name="connsiteY556" fmla="*/ 924402 h 924402"/>
                <a:gd name="connsiteX557" fmla="*/ 3104883 w 4603109"/>
                <a:gd name="connsiteY557" fmla="*/ 924402 h 924402"/>
                <a:gd name="connsiteX558" fmla="*/ 3103552 w 4603109"/>
                <a:gd name="connsiteY558" fmla="*/ 924402 h 924402"/>
                <a:gd name="connsiteX559" fmla="*/ 3077801 w 4603109"/>
                <a:gd name="connsiteY559" fmla="*/ 924402 h 924402"/>
                <a:gd name="connsiteX560" fmla="*/ 3061330 w 4603109"/>
                <a:gd name="connsiteY560" fmla="*/ 924402 h 924402"/>
                <a:gd name="connsiteX561" fmla="*/ 3031265 w 4603109"/>
                <a:gd name="connsiteY561" fmla="*/ 924402 h 924402"/>
                <a:gd name="connsiteX562" fmla="*/ 2977114 w 4603109"/>
                <a:gd name="connsiteY562" fmla="*/ 924402 h 924402"/>
                <a:gd name="connsiteX563" fmla="*/ 2957200 w 4603109"/>
                <a:gd name="connsiteY563" fmla="*/ 924402 h 924402"/>
                <a:gd name="connsiteX564" fmla="*/ 2955709 w 4603109"/>
                <a:gd name="connsiteY564" fmla="*/ 924402 h 924402"/>
                <a:gd name="connsiteX565" fmla="*/ 2950032 w 4603109"/>
                <a:gd name="connsiteY565" fmla="*/ 924402 h 924402"/>
                <a:gd name="connsiteX566" fmla="*/ 2933561 w 4603109"/>
                <a:gd name="connsiteY566" fmla="*/ 924402 h 924402"/>
                <a:gd name="connsiteX567" fmla="*/ 2927136 w 4603109"/>
                <a:gd name="connsiteY567" fmla="*/ 924402 h 924402"/>
                <a:gd name="connsiteX568" fmla="*/ 2903496 w 4603109"/>
                <a:gd name="connsiteY568" fmla="*/ 924402 h 924402"/>
                <a:gd name="connsiteX569" fmla="*/ 2829431 w 4603109"/>
                <a:gd name="connsiteY569" fmla="*/ 924402 h 924402"/>
                <a:gd name="connsiteX570" fmla="*/ 2827940 w 4603109"/>
                <a:gd name="connsiteY570" fmla="*/ 924402 h 924402"/>
                <a:gd name="connsiteX571" fmla="*/ 2799367 w 4603109"/>
                <a:gd name="connsiteY571" fmla="*/ 924402 h 924402"/>
                <a:gd name="connsiteX572" fmla="*/ 2785719 w 4603109"/>
                <a:gd name="connsiteY572" fmla="*/ 924402 h 924402"/>
                <a:gd name="connsiteX573" fmla="*/ 2784228 w 4603109"/>
                <a:gd name="connsiteY573" fmla="*/ 924402 h 924402"/>
                <a:gd name="connsiteX574" fmla="*/ 2757146 w 4603109"/>
                <a:gd name="connsiteY574" fmla="*/ 924402 h 924402"/>
                <a:gd name="connsiteX575" fmla="*/ 2755654 w 4603109"/>
                <a:gd name="connsiteY575" fmla="*/ 924402 h 924402"/>
                <a:gd name="connsiteX576" fmla="*/ 2680098 w 4603109"/>
                <a:gd name="connsiteY576" fmla="*/ 924402 h 924402"/>
                <a:gd name="connsiteX577" fmla="*/ 2657950 w 4603109"/>
                <a:gd name="connsiteY577" fmla="*/ 924402 h 924402"/>
                <a:gd name="connsiteX578" fmla="*/ 2656459 w 4603109"/>
                <a:gd name="connsiteY578" fmla="*/ 924402 h 924402"/>
                <a:gd name="connsiteX579" fmla="*/ 2653017 w 4603109"/>
                <a:gd name="connsiteY579" fmla="*/ 924402 h 924402"/>
                <a:gd name="connsiteX580" fmla="*/ 2636545 w 4603109"/>
                <a:gd name="connsiteY580" fmla="*/ 924402 h 924402"/>
                <a:gd name="connsiteX581" fmla="*/ 2629377 w 4603109"/>
                <a:gd name="connsiteY581" fmla="*/ 924402 h 924402"/>
                <a:gd name="connsiteX582" fmla="*/ 2627885 w 4603109"/>
                <a:gd name="connsiteY582" fmla="*/ 924402 h 924402"/>
                <a:gd name="connsiteX583" fmla="*/ 2606481 w 4603109"/>
                <a:gd name="connsiteY583" fmla="*/ 924402 h 924402"/>
                <a:gd name="connsiteX584" fmla="*/ 2552329 w 4603109"/>
                <a:gd name="connsiteY584" fmla="*/ 924402 h 924402"/>
                <a:gd name="connsiteX585" fmla="*/ 2525248 w 4603109"/>
                <a:gd name="connsiteY585" fmla="*/ 924402 h 924402"/>
                <a:gd name="connsiteX586" fmla="*/ 2510108 w 4603109"/>
                <a:gd name="connsiteY586" fmla="*/ 924402 h 924402"/>
                <a:gd name="connsiteX587" fmla="*/ 2508776 w 4603109"/>
                <a:gd name="connsiteY587" fmla="*/ 924402 h 924402"/>
                <a:gd name="connsiteX588" fmla="*/ 2480043 w 4603109"/>
                <a:gd name="connsiteY588" fmla="*/ 924402 h 924402"/>
                <a:gd name="connsiteX589" fmla="*/ 2478712 w 4603109"/>
                <a:gd name="connsiteY589" fmla="*/ 924402 h 924402"/>
                <a:gd name="connsiteX590" fmla="*/ 2463572 w 4603109"/>
                <a:gd name="connsiteY590" fmla="*/ 924402 h 924402"/>
                <a:gd name="connsiteX591" fmla="*/ 2436490 w 4603109"/>
                <a:gd name="connsiteY591" fmla="*/ 924402 h 924402"/>
                <a:gd name="connsiteX592" fmla="*/ 2382339 w 4603109"/>
                <a:gd name="connsiteY592" fmla="*/ 924402 h 924402"/>
                <a:gd name="connsiteX593" fmla="*/ 2360934 w 4603109"/>
                <a:gd name="connsiteY593" fmla="*/ 924402 h 924402"/>
                <a:gd name="connsiteX594" fmla="*/ 2359443 w 4603109"/>
                <a:gd name="connsiteY594" fmla="*/ 924402 h 924402"/>
                <a:gd name="connsiteX595" fmla="*/ 2352274 w 4603109"/>
                <a:gd name="connsiteY595" fmla="*/ 924402 h 924402"/>
                <a:gd name="connsiteX596" fmla="*/ 2335803 w 4603109"/>
                <a:gd name="connsiteY596" fmla="*/ 924402 h 924402"/>
                <a:gd name="connsiteX597" fmla="*/ 2332360 w 4603109"/>
                <a:gd name="connsiteY597" fmla="*/ 924402 h 924402"/>
                <a:gd name="connsiteX598" fmla="*/ 2332328 w 4603109"/>
                <a:gd name="connsiteY598" fmla="*/ 924402 h 924402"/>
                <a:gd name="connsiteX599" fmla="*/ 2330869 w 4603109"/>
                <a:gd name="connsiteY599" fmla="*/ 924402 h 924402"/>
                <a:gd name="connsiteX600" fmla="*/ 2308721 w 4603109"/>
                <a:gd name="connsiteY600" fmla="*/ 924402 h 924402"/>
                <a:gd name="connsiteX601" fmla="*/ 2233165 w 4603109"/>
                <a:gd name="connsiteY601" fmla="*/ 924402 h 924402"/>
                <a:gd name="connsiteX602" fmla="*/ 2231674 w 4603109"/>
                <a:gd name="connsiteY602" fmla="*/ 924402 h 924402"/>
                <a:gd name="connsiteX603" fmla="*/ 2204591 w 4603109"/>
                <a:gd name="connsiteY603" fmla="*/ 924402 h 924402"/>
                <a:gd name="connsiteX604" fmla="*/ 2204559 w 4603109"/>
                <a:gd name="connsiteY604" fmla="*/ 924402 h 924402"/>
                <a:gd name="connsiteX605" fmla="*/ 2203100 w 4603109"/>
                <a:gd name="connsiteY605" fmla="*/ 924402 h 924402"/>
                <a:gd name="connsiteX606" fmla="*/ 2189452 w 4603109"/>
                <a:gd name="connsiteY606" fmla="*/ 924402 h 924402"/>
                <a:gd name="connsiteX607" fmla="*/ 2160879 w 4603109"/>
                <a:gd name="connsiteY607" fmla="*/ 924402 h 924402"/>
                <a:gd name="connsiteX608" fmla="*/ 2159388 w 4603109"/>
                <a:gd name="connsiteY608" fmla="*/ 924402 h 924402"/>
                <a:gd name="connsiteX609" fmla="*/ 2085323 w 4603109"/>
                <a:gd name="connsiteY609" fmla="*/ 924402 h 924402"/>
                <a:gd name="connsiteX610" fmla="*/ 2077294 w 4603109"/>
                <a:gd name="connsiteY610" fmla="*/ 924402 h 924402"/>
                <a:gd name="connsiteX611" fmla="*/ 2061683 w 4603109"/>
                <a:gd name="connsiteY611" fmla="*/ 924402 h 924402"/>
                <a:gd name="connsiteX612" fmla="*/ 2055258 w 4603109"/>
                <a:gd name="connsiteY612" fmla="*/ 924402 h 924402"/>
                <a:gd name="connsiteX613" fmla="*/ 2038787 w 4603109"/>
                <a:gd name="connsiteY613" fmla="*/ 924402 h 924402"/>
                <a:gd name="connsiteX614" fmla="*/ 2033110 w 4603109"/>
                <a:gd name="connsiteY614" fmla="*/ 924402 h 924402"/>
                <a:gd name="connsiteX615" fmla="*/ 2031619 w 4603109"/>
                <a:gd name="connsiteY615" fmla="*/ 924402 h 924402"/>
                <a:gd name="connsiteX616" fmla="*/ 2011705 w 4603109"/>
                <a:gd name="connsiteY616" fmla="*/ 924402 h 924402"/>
                <a:gd name="connsiteX617" fmla="*/ 1957554 w 4603109"/>
                <a:gd name="connsiteY617" fmla="*/ 924402 h 924402"/>
                <a:gd name="connsiteX618" fmla="*/ 1949525 w 4603109"/>
                <a:gd name="connsiteY618" fmla="*/ 924402 h 924402"/>
                <a:gd name="connsiteX619" fmla="*/ 1927489 w 4603109"/>
                <a:gd name="connsiteY619" fmla="*/ 924402 h 924402"/>
                <a:gd name="connsiteX620" fmla="*/ 1911018 w 4603109"/>
                <a:gd name="connsiteY620" fmla="*/ 924402 h 924402"/>
                <a:gd name="connsiteX621" fmla="*/ 1907543 w 4603109"/>
                <a:gd name="connsiteY621" fmla="*/ 924402 h 924402"/>
                <a:gd name="connsiteX622" fmla="*/ 1885268 w 4603109"/>
                <a:gd name="connsiteY622" fmla="*/ 924402 h 924402"/>
                <a:gd name="connsiteX623" fmla="*/ 1883936 w 4603109"/>
                <a:gd name="connsiteY623" fmla="*/ 924402 h 924402"/>
                <a:gd name="connsiteX624" fmla="*/ 1868796 w 4603109"/>
                <a:gd name="connsiteY624" fmla="*/ 924402 h 924402"/>
                <a:gd name="connsiteX625" fmla="*/ 1838732 w 4603109"/>
                <a:gd name="connsiteY625" fmla="*/ 924402 h 924402"/>
                <a:gd name="connsiteX626" fmla="*/ 1779774 w 4603109"/>
                <a:gd name="connsiteY626" fmla="*/ 924402 h 924402"/>
                <a:gd name="connsiteX627" fmla="*/ 1764668 w 4603109"/>
                <a:gd name="connsiteY627" fmla="*/ 924402 h 924402"/>
                <a:gd name="connsiteX628" fmla="*/ 1757499 w 4603109"/>
                <a:gd name="connsiteY628" fmla="*/ 924402 h 924402"/>
                <a:gd name="connsiteX629" fmla="*/ 1741027 w 4603109"/>
                <a:gd name="connsiteY629" fmla="*/ 924402 h 924402"/>
                <a:gd name="connsiteX630" fmla="*/ 1737552 w 4603109"/>
                <a:gd name="connsiteY630" fmla="*/ 924402 h 924402"/>
                <a:gd name="connsiteX631" fmla="*/ 1736094 w 4603109"/>
                <a:gd name="connsiteY631" fmla="*/ 924402 h 924402"/>
                <a:gd name="connsiteX632" fmla="*/ 1734603 w 4603109"/>
                <a:gd name="connsiteY632" fmla="*/ 924402 h 924402"/>
                <a:gd name="connsiteX633" fmla="*/ 1710963 w 4603109"/>
                <a:gd name="connsiteY633" fmla="*/ 924402 h 924402"/>
                <a:gd name="connsiteX634" fmla="*/ 1707488 w 4603109"/>
                <a:gd name="connsiteY634" fmla="*/ 924402 h 924402"/>
                <a:gd name="connsiteX635" fmla="*/ 1652509 w 4603109"/>
                <a:gd name="connsiteY635" fmla="*/ 924402 h 924402"/>
                <a:gd name="connsiteX636" fmla="*/ 1636899 w 4603109"/>
                <a:gd name="connsiteY636" fmla="*/ 924402 h 924402"/>
                <a:gd name="connsiteX637" fmla="*/ 1609783 w 4603109"/>
                <a:gd name="connsiteY637" fmla="*/ 924402 h 924402"/>
                <a:gd name="connsiteX638" fmla="*/ 1608325 w 4603109"/>
                <a:gd name="connsiteY638" fmla="*/ 924402 h 924402"/>
                <a:gd name="connsiteX639" fmla="*/ 1606834 w 4603109"/>
                <a:gd name="connsiteY639" fmla="*/ 924402 h 924402"/>
                <a:gd name="connsiteX640" fmla="*/ 1579719 w 4603109"/>
                <a:gd name="connsiteY640" fmla="*/ 924402 h 924402"/>
                <a:gd name="connsiteX641" fmla="*/ 1564612 w 4603109"/>
                <a:gd name="connsiteY641" fmla="*/ 924402 h 924402"/>
                <a:gd name="connsiteX642" fmla="*/ 1524740 w 4603109"/>
                <a:gd name="connsiteY642" fmla="*/ 924402 h 924402"/>
                <a:gd name="connsiteX643" fmla="*/ 1482518 w 4603109"/>
                <a:gd name="connsiteY643" fmla="*/ 924402 h 924402"/>
                <a:gd name="connsiteX644" fmla="*/ 1460483 w 4603109"/>
                <a:gd name="connsiteY644" fmla="*/ 924402 h 924402"/>
                <a:gd name="connsiteX645" fmla="*/ 1452454 w 4603109"/>
                <a:gd name="connsiteY645" fmla="*/ 924402 h 924402"/>
                <a:gd name="connsiteX646" fmla="*/ 1444011 w 4603109"/>
                <a:gd name="connsiteY646" fmla="*/ 924402 h 924402"/>
                <a:gd name="connsiteX647" fmla="*/ 1436843 w 4603109"/>
                <a:gd name="connsiteY647" fmla="*/ 924402 h 924402"/>
                <a:gd name="connsiteX648" fmla="*/ 1413947 w 4603109"/>
                <a:gd name="connsiteY648" fmla="*/ 924402 h 924402"/>
                <a:gd name="connsiteX649" fmla="*/ 1354749 w 4603109"/>
                <a:gd name="connsiteY649" fmla="*/ 924402 h 924402"/>
                <a:gd name="connsiteX650" fmla="*/ 1332714 w 4603109"/>
                <a:gd name="connsiteY650" fmla="*/ 924402 h 924402"/>
                <a:gd name="connsiteX651" fmla="*/ 1324685 w 4603109"/>
                <a:gd name="connsiteY651" fmla="*/ 924402 h 924402"/>
                <a:gd name="connsiteX652" fmla="*/ 1316242 w 4603109"/>
                <a:gd name="connsiteY652" fmla="*/ 924402 h 924402"/>
                <a:gd name="connsiteX653" fmla="*/ 1312767 w 4603109"/>
                <a:gd name="connsiteY653" fmla="*/ 924402 h 924402"/>
                <a:gd name="connsiteX654" fmla="*/ 1286178 w 4603109"/>
                <a:gd name="connsiteY654" fmla="*/ 924402 h 924402"/>
                <a:gd name="connsiteX655" fmla="*/ 1282703 w 4603109"/>
                <a:gd name="connsiteY655" fmla="*/ 924402 h 924402"/>
                <a:gd name="connsiteX656" fmla="*/ 1243956 w 4603109"/>
                <a:gd name="connsiteY656" fmla="*/ 924402 h 924402"/>
                <a:gd name="connsiteX657" fmla="*/ 1184998 w 4603109"/>
                <a:gd name="connsiteY657" fmla="*/ 924402 h 924402"/>
                <a:gd name="connsiteX658" fmla="*/ 1154934 w 4603109"/>
                <a:gd name="connsiteY658" fmla="*/ 924402 h 924402"/>
                <a:gd name="connsiteX659" fmla="*/ 1139828 w 4603109"/>
                <a:gd name="connsiteY659" fmla="*/ 924402 h 924402"/>
                <a:gd name="connsiteX660" fmla="*/ 1116187 w 4603109"/>
                <a:gd name="connsiteY660" fmla="*/ 924402 h 924402"/>
                <a:gd name="connsiteX661" fmla="*/ 1112712 w 4603109"/>
                <a:gd name="connsiteY661" fmla="*/ 924402 h 924402"/>
                <a:gd name="connsiteX662" fmla="*/ 1057734 w 4603109"/>
                <a:gd name="connsiteY662" fmla="*/ 924402 h 924402"/>
                <a:gd name="connsiteX663" fmla="*/ 1027669 w 4603109"/>
                <a:gd name="connsiteY663" fmla="*/ 924402 h 924402"/>
                <a:gd name="connsiteX664" fmla="*/ 1012059 w 4603109"/>
                <a:gd name="connsiteY664" fmla="*/ 924402 h 924402"/>
                <a:gd name="connsiteX665" fmla="*/ 984943 w 4603109"/>
                <a:gd name="connsiteY665" fmla="*/ 924402 h 924402"/>
                <a:gd name="connsiteX666" fmla="*/ 929965 w 4603109"/>
                <a:gd name="connsiteY666" fmla="*/ 924402 h 924402"/>
                <a:gd name="connsiteX667" fmla="*/ 899900 w 4603109"/>
                <a:gd name="connsiteY667" fmla="*/ 924402 h 924402"/>
                <a:gd name="connsiteX668" fmla="*/ 857678 w 4603109"/>
                <a:gd name="connsiteY668" fmla="*/ 924402 h 924402"/>
                <a:gd name="connsiteX669" fmla="*/ 819171 w 4603109"/>
                <a:gd name="connsiteY669" fmla="*/ 924402 h 924402"/>
                <a:gd name="connsiteX670" fmla="*/ 729909 w 4603109"/>
                <a:gd name="connsiteY670" fmla="*/ 924402 h 924402"/>
                <a:gd name="connsiteX671" fmla="*/ 691402 w 4603109"/>
                <a:gd name="connsiteY671" fmla="*/ 924402 h 924402"/>
                <a:gd name="connsiteX672" fmla="*/ 687927 w 4603109"/>
                <a:gd name="connsiteY672" fmla="*/ 924402 h 924402"/>
                <a:gd name="connsiteX673" fmla="*/ 560158 w 4603109"/>
                <a:gd name="connsiteY673" fmla="*/ 924402 h 924402"/>
                <a:gd name="connsiteX674" fmla="*/ 432894 w 4603109"/>
                <a:gd name="connsiteY674" fmla="*/ 924402 h 924402"/>
                <a:gd name="connsiteX675" fmla="*/ 305125 w 4603109"/>
                <a:gd name="connsiteY675" fmla="*/ 924402 h 924402"/>
                <a:gd name="connsiteX676" fmla="*/ 223202 w 4603109"/>
                <a:gd name="connsiteY676" fmla="*/ 877348 h 924402"/>
                <a:gd name="connsiteX677" fmla="*/ 10809 w 4603109"/>
                <a:gd name="connsiteY677" fmla="*/ 509257 h 924402"/>
                <a:gd name="connsiteX678" fmla="*/ 10809 w 4603109"/>
                <a:gd name="connsiteY678" fmla="*/ 415146 h 924402"/>
                <a:gd name="connsiteX679" fmla="*/ 223202 w 4603109"/>
                <a:gd name="connsiteY679" fmla="*/ 47054 h 924402"/>
                <a:gd name="connsiteX680" fmla="*/ 305125 w 4603109"/>
                <a:gd name="connsiteY680" fmla="*/ 0 h 924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Lst>
              <a:rect l="l" t="t" r="r" b="b"/>
              <a:pathLst>
                <a:path w="4603109" h="924402">
                  <a:moveTo>
                    <a:pt x="305125" y="0"/>
                  </a:moveTo>
                  <a:lnTo>
                    <a:pt x="432894" y="0"/>
                  </a:lnTo>
                  <a:lnTo>
                    <a:pt x="445336" y="0"/>
                  </a:lnTo>
                  <a:cubicBezTo>
                    <a:pt x="485989" y="0"/>
                    <a:pt x="520835" y="0"/>
                    <a:pt x="550703" y="0"/>
                  </a:cubicBezTo>
                  <a:lnTo>
                    <a:pt x="560158" y="0"/>
                  </a:lnTo>
                  <a:lnTo>
                    <a:pt x="573105" y="0"/>
                  </a:lnTo>
                  <a:lnTo>
                    <a:pt x="626202" y="0"/>
                  </a:lnTo>
                  <a:cubicBezTo>
                    <a:pt x="646943" y="0"/>
                    <a:pt x="663537" y="0"/>
                    <a:pt x="676811" y="0"/>
                  </a:cubicBezTo>
                  <a:lnTo>
                    <a:pt x="678472" y="0"/>
                  </a:lnTo>
                  <a:lnTo>
                    <a:pt x="687927" y="0"/>
                  </a:lnTo>
                  <a:lnTo>
                    <a:pt x="691402" y="0"/>
                  </a:lnTo>
                  <a:lnTo>
                    <a:pt x="700371" y="0"/>
                  </a:lnTo>
                  <a:lnTo>
                    <a:pt x="707508" y="0"/>
                  </a:lnTo>
                  <a:cubicBezTo>
                    <a:pt x="729909" y="0"/>
                    <a:pt x="729909" y="0"/>
                    <a:pt x="729909" y="0"/>
                  </a:cubicBezTo>
                  <a:lnTo>
                    <a:pt x="753971" y="0"/>
                  </a:lnTo>
                  <a:lnTo>
                    <a:pt x="804580" y="0"/>
                  </a:lnTo>
                  <a:lnTo>
                    <a:pt x="805737" y="0"/>
                  </a:lnTo>
                  <a:lnTo>
                    <a:pt x="819171" y="0"/>
                  </a:lnTo>
                  <a:lnTo>
                    <a:pt x="828140" y="0"/>
                  </a:lnTo>
                  <a:lnTo>
                    <a:pt x="831615" y="0"/>
                  </a:lnTo>
                  <a:lnTo>
                    <a:pt x="835277" y="0"/>
                  </a:lnTo>
                  <a:lnTo>
                    <a:pt x="857678" y="0"/>
                  </a:lnTo>
                  <a:lnTo>
                    <a:pt x="864889" y="0"/>
                  </a:lnTo>
                  <a:lnTo>
                    <a:pt x="899900" y="0"/>
                  </a:lnTo>
                  <a:lnTo>
                    <a:pt x="909341" y="0"/>
                  </a:lnTo>
                  <a:lnTo>
                    <a:pt x="929965" y="0"/>
                  </a:lnTo>
                  <a:lnTo>
                    <a:pt x="933506" y="0"/>
                  </a:lnTo>
                  <a:lnTo>
                    <a:pt x="936982" y="0"/>
                  </a:lnTo>
                  <a:lnTo>
                    <a:pt x="959384" y="0"/>
                  </a:lnTo>
                  <a:lnTo>
                    <a:pt x="962542" y="0"/>
                  </a:lnTo>
                  <a:lnTo>
                    <a:pt x="984943" y="0"/>
                  </a:lnTo>
                  <a:lnTo>
                    <a:pt x="992658" y="0"/>
                  </a:lnTo>
                  <a:lnTo>
                    <a:pt x="1012059" y="0"/>
                  </a:lnTo>
                  <a:lnTo>
                    <a:pt x="1012480" y="0"/>
                  </a:lnTo>
                  <a:lnTo>
                    <a:pt x="1027669" y="0"/>
                  </a:lnTo>
                  <a:lnTo>
                    <a:pt x="1037110" y="0"/>
                  </a:lnTo>
                  <a:lnTo>
                    <a:pt x="1040112" y="0"/>
                  </a:lnTo>
                  <a:lnTo>
                    <a:pt x="1057734" y="0"/>
                  </a:lnTo>
                  <a:lnTo>
                    <a:pt x="1064751" y="0"/>
                  </a:lnTo>
                  <a:lnTo>
                    <a:pt x="1070177" y="0"/>
                  </a:lnTo>
                  <a:lnTo>
                    <a:pt x="1072436" y="0"/>
                  </a:lnTo>
                  <a:lnTo>
                    <a:pt x="1090311" y="0"/>
                  </a:lnTo>
                  <a:lnTo>
                    <a:pt x="1110718" y="0"/>
                  </a:lnTo>
                  <a:lnTo>
                    <a:pt x="1112712" y="0"/>
                  </a:lnTo>
                  <a:lnTo>
                    <a:pt x="1116187" y="0"/>
                  </a:lnTo>
                  <a:lnTo>
                    <a:pt x="1139828" y="0"/>
                  </a:lnTo>
                  <a:lnTo>
                    <a:pt x="1140249" y="0"/>
                  </a:lnTo>
                  <a:lnTo>
                    <a:pt x="1145480" y="0"/>
                  </a:lnTo>
                  <a:lnTo>
                    <a:pt x="1152270" y="0"/>
                  </a:lnTo>
                  <a:lnTo>
                    <a:pt x="1154934" y="0"/>
                  </a:lnTo>
                  <a:lnTo>
                    <a:pt x="1167881" y="0"/>
                  </a:lnTo>
                  <a:lnTo>
                    <a:pt x="1175544" y="0"/>
                  </a:lnTo>
                  <a:lnTo>
                    <a:pt x="1184998" y="0"/>
                  </a:lnTo>
                  <a:lnTo>
                    <a:pt x="1197946" y="0"/>
                  </a:lnTo>
                  <a:lnTo>
                    <a:pt x="1200205" y="0"/>
                  </a:lnTo>
                  <a:lnTo>
                    <a:pt x="1220978" y="0"/>
                  </a:lnTo>
                  <a:lnTo>
                    <a:pt x="1238487" y="0"/>
                  </a:lnTo>
                  <a:lnTo>
                    <a:pt x="1243956" y="0"/>
                  </a:lnTo>
                  <a:lnTo>
                    <a:pt x="1251042" y="0"/>
                  </a:lnTo>
                  <a:lnTo>
                    <a:pt x="1257637" y="0"/>
                  </a:lnTo>
                  <a:lnTo>
                    <a:pt x="1271587" y="0"/>
                  </a:lnTo>
                  <a:lnTo>
                    <a:pt x="1273249" y="0"/>
                  </a:lnTo>
                  <a:lnTo>
                    <a:pt x="1280039" y="0"/>
                  </a:lnTo>
                  <a:lnTo>
                    <a:pt x="1282703" y="0"/>
                  </a:lnTo>
                  <a:lnTo>
                    <a:pt x="1286178" y="0"/>
                  </a:lnTo>
                  <a:lnTo>
                    <a:pt x="1295146" y="0"/>
                  </a:lnTo>
                  <a:lnTo>
                    <a:pt x="1301651" y="0"/>
                  </a:lnTo>
                  <a:lnTo>
                    <a:pt x="1302284" y="0"/>
                  </a:lnTo>
                  <a:lnTo>
                    <a:pt x="1303313" y="0"/>
                  </a:lnTo>
                  <a:lnTo>
                    <a:pt x="1312767" y="0"/>
                  </a:lnTo>
                  <a:lnTo>
                    <a:pt x="1316242" y="0"/>
                  </a:lnTo>
                  <a:lnTo>
                    <a:pt x="1321886" y="0"/>
                  </a:lnTo>
                  <a:lnTo>
                    <a:pt x="1324685" y="0"/>
                  </a:lnTo>
                  <a:lnTo>
                    <a:pt x="1325211" y="0"/>
                  </a:lnTo>
                  <a:lnTo>
                    <a:pt x="1332348" y="0"/>
                  </a:lnTo>
                  <a:lnTo>
                    <a:pt x="1332714" y="0"/>
                  </a:lnTo>
                  <a:lnTo>
                    <a:pt x="1333135" y="0"/>
                  </a:lnTo>
                  <a:lnTo>
                    <a:pt x="1348747" y="0"/>
                  </a:lnTo>
                  <a:lnTo>
                    <a:pt x="1354749" y="0"/>
                  </a:lnTo>
                  <a:lnTo>
                    <a:pt x="1378811" y="0"/>
                  </a:lnTo>
                  <a:lnTo>
                    <a:pt x="1383745" y="0"/>
                  </a:lnTo>
                  <a:lnTo>
                    <a:pt x="1385406" y="0"/>
                  </a:lnTo>
                  <a:lnTo>
                    <a:pt x="1399356" y="0"/>
                  </a:lnTo>
                  <a:lnTo>
                    <a:pt x="1400513" y="0"/>
                  </a:lnTo>
                  <a:lnTo>
                    <a:pt x="1413947" y="0"/>
                  </a:lnTo>
                  <a:lnTo>
                    <a:pt x="1414442" y="0"/>
                  </a:lnTo>
                  <a:lnTo>
                    <a:pt x="1422915" y="0"/>
                  </a:lnTo>
                  <a:lnTo>
                    <a:pt x="1426390" y="0"/>
                  </a:lnTo>
                  <a:lnTo>
                    <a:pt x="1429420" y="0"/>
                  </a:lnTo>
                  <a:lnTo>
                    <a:pt x="1430053" y="0"/>
                  </a:lnTo>
                  <a:lnTo>
                    <a:pt x="1430206" y="0"/>
                  </a:lnTo>
                  <a:lnTo>
                    <a:pt x="1430577" y="0"/>
                  </a:lnTo>
                  <a:lnTo>
                    <a:pt x="1436843" y="0"/>
                  </a:lnTo>
                  <a:lnTo>
                    <a:pt x="1444011" y="0"/>
                  </a:lnTo>
                  <a:lnTo>
                    <a:pt x="1449655" y="0"/>
                  </a:lnTo>
                  <a:lnTo>
                    <a:pt x="1452454" y="0"/>
                  </a:lnTo>
                  <a:lnTo>
                    <a:pt x="1452980" y="0"/>
                  </a:lnTo>
                  <a:lnTo>
                    <a:pt x="1456455" y="0"/>
                  </a:lnTo>
                  <a:lnTo>
                    <a:pt x="1459664" y="0"/>
                  </a:lnTo>
                  <a:lnTo>
                    <a:pt x="1460117" y="0"/>
                  </a:lnTo>
                  <a:lnTo>
                    <a:pt x="1460483" y="0"/>
                  </a:lnTo>
                  <a:lnTo>
                    <a:pt x="1460904" y="0"/>
                  </a:lnTo>
                  <a:lnTo>
                    <a:pt x="1472926" y="0"/>
                  </a:lnTo>
                  <a:lnTo>
                    <a:pt x="1482518" y="0"/>
                  </a:lnTo>
                  <a:lnTo>
                    <a:pt x="1489729" y="0"/>
                  </a:lnTo>
                  <a:lnTo>
                    <a:pt x="1504116" y="0"/>
                  </a:lnTo>
                  <a:lnTo>
                    <a:pt x="1511514" y="0"/>
                  </a:lnTo>
                  <a:lnTo>
                    <a:pt x="1524740" y="0"/>
                  </a:lnTo>
                  <a:lnTo>
                    <a:pt x="1528282" y="0"/>
                  </a:lnTo>
                  <a:lnTo>
                    <a:pt x="1531757" y="0"/>
                  </a:lnTo>
                  <a:lnTo>
                    <a:pt x="1534181" y="0"/>
                  </a:lnTo>
                  <a:lnTo>
                    <a:pt x="1542211" y="0"/>
                  </a:lnTo>
                  <a:lnTo>
                    <a:pt x="1554159" y="0"/>
                  </a:lnTo>
                  <a:lnTo>
                    <a:pt x="1557318" y="0"/>
                  </a:lnTo>
                  <a:lnTo>
                    <a:pt x="1557975" y="0"/>
                  </a:lnTo>
                  <a:lnTo>
                    <a:pt x="1558346" y="0"/>
                  </a:lnTo>
                  <a:lnTo>
                    <a:pt x="1561822" y="0"/>
                  </a:lnTo>
                  <a:lnTo>
                    <a:pt x="1564612" y="0"/>
                  </a:lnTo>
                  <a:lnTo>
                    <a:pt x="1566857" y="0"/>
                  </a:lnTo>
                  <a:lnTo>
                    <a:pt x="1576919" y="0"/>
                  </a:lnTo>
                  <a:lnTo>
                    <a:pt x="1579719" y="0"/>
                  </a:lnTo>
                  <a:lnTo>
                    <a:pt x="1584224" y="0"/>
                  </a:lnTo>
                  <a:lnTo>
                    <a:pt x="1587382" y="0"/>
                  </a:lnTo>
                  <a:lnTo>
                    <a:pt x="1587433" y="0"/>
                  </a:lnTo>
                  <a:lnTo>
                    <a:pt x="1600695" y="0"/>
                  </a:lnTo>
                  <a:lnTo>
                    <a:pt x="1606834" y="0"/>
                  </a:lnTo>
                  <a:lnTo>
                    <a:pt x="1607256" y="0"/>
                  </a:lnTo>
                  <a:lnTo>
                    <a:pt x="1608325" y="0"/>
                  </a:lnTo>
                  <a:lnTo>
                    <a:pt x="1609783" y="0"/>
                  </a:lnTo>
                  <a:lnTo>
                    <a:pt x="1617498" y="0"/>
                  </a:lnTo>
                  <a:lnTo>
                    <a:pt x="1631885" y="0"/>
                  </a:lnTo>
                  <a:lnTo>
                    <a:pt x="1636899" y="0"/>
                  </a:lnTo>
                  <a:lnTo>
                    <a:pt x="1637320" y="0"/>
                  </a:lnTo>
                  <a:lnTo>
                    <a:pt x="1637445" y="0"/>
                  </a:lnTo>
                  <a:lnTo>
                    <a:pt x="1652509" y="0"/>
                  </a:lnTo>
                  <a:lnTo>
                    <a:pt x="1659526" y="0"/>
                  </a:lnTo>
                  <a:lnTo>
                    <a:pt x="1661950" y="0"/>
                  </a:lnTo>
                  <a:lnTo>
                    <a:pt x="1664952" y="0"/>
                  </a:lnTo>
                  <a:lnTo>
                    <a:pt x="1667212" y="0"/>
                  </a:lnTo>
                  <a:lnTo>
                    <a:pt x="1685087" y="0"/>
                  </a:lnTo>
                  <a:lnTo>
                    <a:pt x="1689591" y="0"/>
                  </a:lnTo>
                  <a:lnTo>
                    <a:pt x="1694626" y="0"/>
                  </a:lnTo>
                  <a:lnTo>
                    <a:pt x="1697276" y="0"/>
                  </a:lnTo>
                  <a:lnTo>
                    <a:pt x="1698000" y="0"/>
                  </a:lnTo>
                  <a:lnTo>
                    <a:pt x="1704688" y="0"/>
                  </a:lnTo>
                  <a:lnTo>
                    <a:pt x="1707488" y="0"/>
                  </a:lnTo>
                  <a:lnTo>
                    <a:pt x="1710963" y="0"/>
                  </a:lnTo>
                  <a:lnTo>
                    <a:pt x="1715151" y="0"/>
                  </a:lnTo>
                  <a:lnTo>
                    <a:pt x="1721928" y="0"/>
                  </a:lnTo>
                  <a:lnTo>
                    <a:pt x="1734603" y="0"/>
                  </a:lnTo>
                  <a:lnTo>
                    <a:pt x="1735025" y="0"/>
                  </a:lnTo>
                  <a:lnTo>
                    <a:pt x="1735558" y="0"/>
                  </a:lnTo>
                  <a:lnTo>
                    <a:pt x="1736094" y="0"/>
                  </a:lnTo>
                  <a:lnTo>
                    <a:pt x="1737552" y="0"/>
                  </a:lnTo>
                  <a:lnTo>
                    <a:pt x="1741027" y="0"/>
                  </a:lnTo>
                  <a:lnTo>
                    <a:pt x="1747046" y="0"/>
                  </a:lnTo>
                  <a:lnTo>
                    <a:pt x="1748537" y="0"/>
                  </a:lnTo>
                  <a:lnTo>
                    <a:pt x="1753052" y="0"/>
                  </a:lnTo>
                  <a:lnTo>
                    <a:pt x="1757499" y="0"/>
                  </a:lnTo>
                  <a:lnTo>
                    <a:pt x="1764668" y="0"/>
                  </a:lnTo>
                  <a:lnTo>
                    <a:pt x="1765089" y="0"/>
                  </a:lnTo>
                  <a:lnTo>
                    <a:pt x="1765214" y="0"/>
                  </a:lnTo>
                  <a:lnTo>
                    <a:pt x="1770320" y="0"/>
                  </a:lnTo>
                  <a:lnTo>
                    <a:pt x="1777110" y="0"/>
                  </a:lnTo>
                  <a:lnTo>
                    <a:pt x="1779774" y="0"/>
                  </a:lnTo>
                  <a:lnTo>
                    <a:pt x="1792721" y="0"/>
                  </a:lnTo>
                  <a:lnTo>
                    <a:pt x="1794981" y="0"/>
                  </a:lnTo>
                  <a:lnTo>
                    <a:pt x="1825045" y="0"/>
                  </a:lnTo>
                  <a:lnTo>
                    <a:pt x="1825769" y="0"/>
                  </a:lnTo>
                  <a:lnTo>
                    <a:pt x="1838732" y="0"/>
                  </a:lnTo>
                  <a:lnTo>
                    <a:pt x="1845818" y="0"/>
                  </a:lnTo>
                  <a:lnTo>
                    <a:pt x="1849697" y="0"/>
                  </a:lnTo>
                  <a:lnTo>
                    <a:pt x="1852412" y="0"/>
                  </a:lnTo>
                  <a:lnTo>
                    <a:pt x="1853903" y="0"/>
                  </a:lnTo>
                  <a:lnTo>
                    <a:pt x="1863327" y="0"/>
                  </a:lnTo>
                  <a:lnTo>
                    <a:pt x="1868796" y="0"/>
                  </a:lnTo>
                  <a:lnTo>
                    <a:pt x="1874815" y="0"/>
                  </a:lnTo>
                  <a:lnTo>
                    <a:pt x="1876306" y="0"/>
                  </a:lnTo>
                  <a:lnTo>
                    <a:pt x="1880821" y="0"/>
                  </a:lnTo>
                  <a:lnTo>
                    <a:pt x="1882477" y="0"/>
                  </a:lnTo>
                  <a:lnTo>
                    <a:pt x="1883936" y="0"/>
                  </a:lnTo>
                  <a:lnTo>
                    <a:pt x="1885268" y="0"/>
                  </a:lnTo>
                  <a:lnTo>
                    <a:pt x="1896427" y="0"/>
                  </a:lnTo>
                  <a:lnTo>
                    <a:pt x="1898089" y="0"/>
                  </a:lnTo>
                  <a:lnTo>
                    <a:pt x="1904879" y="0"/>
                  </a:lnTo>
                  <a:lnTo>
                    <a:pt x="1907543" y="0"/>
                  </a:lnTo>
                  <a:lnTo>
                    <a:pt x="1911018" y="0"/>
                  </a:lnTo>
                  <a:lnTo>
                    <a:pt x="1919986" y="0"/>
                  </a:lnTo>
                  <a:lnTo>
                    <a:pt x="1927124" y="0"/>
                  </a:lnTo>
                  <a:lnTo>
                    <a:pt x="1927489" y="0"/>
                  </a:lnTo>
                  <a:lnTo>
                    <a:pt x="1927911" y="0"/>
                  </a:lnTo>
                  <a:lnTo>
                    <a:pt x="1929402" y="0"/>
                  </a:lnTo>
                  <a:lnTo>
                    <a:pt x="1946726" y="0"/>
                  </a:lnTo>
                  <a:lnTo>
                    <a:pt x="1949525" y="0"/>
                  </a:lnTo>
                  <a:lnTo>
                    <a:pt x="1957554" y="0"/>
                  </a:lnTo>
                  <a:lnTo>
                    <a:pt x="1957975" y="0"/>
                  </a:lnTo>
                  <a:lnTo>
                    <a:pt x="1973587" y="0"/>
                  </a:lnTo>
                  <a:lnTo>
                    <a:pt x="1978520" y="0"/>
                  </a:lnTo>
                  <a:lnTo>
                    <a:pt x="1980012" y="0"/>
                  </a:lnTo>
                  <a:lnTo>
                    <a:pt x="1980181" y="0"/>
                  </a:lnTo>
                  <a:lnTo>
                    <a:pt x="1981672" y="0"/>
                  </a:lnTo>
                  <a:lnTo>
                    <a:pt x="2008585" y="0"/>
                  </a:lnTo>
                  <a:lnTo>
                    <a:pt x="2009218" y="0"/>
                  </a:lnTo>
                  <a:lnTo>
                    <a:pt x="2010246" y="0"/>
                  </a:lnTo>
                  <a:lnTo>
                    <a:pt x="2010709" y="0"/>
                  </a:lnTo>
                  <a:lnTo>
                    <a:pt x="2011705" y="0"/>
                  </a:lnTo>
                  <a:lnTo>
                    <a:pt x="2024147" y="0"/>
                  </a:lnTo>
                  <a:lnTo>
                    <a:pt x="2024196" y="0"/>
                  </a:lnTo>
                  <a:lnTo>
                    <a:pt x="2024981" y="0"/>
                  </a:lnTo>
                  <a:lnTo>
                    <a:pt x="2025353" y="0"/>
                  </a:lnTo>
                  <a:lnTo>
                    <a:pt x="2026473" y="0"/>
                  </a:lnTo>
                  <a:lnTo>
                    <a:pt x="2031619" y="0"/>
                  </a:lnTo>
                  <a:lnTo>
                    <a:pt x="2033110" y="0"/>
                  </a:lnTo>
                  <a:lnTo>
                    <a:pt x="2038787" y="0"/>
                  </a:lnTo>
                  <a:lnTo>
                    <a:pt x="2039282" y="0"/>
                  </a:lnTo>
                  <a:lnTo>
                    <a:pt x="2047755" y="0"/>
                  </a:lnTo>
                  <a:lnTo>
                    <a:pt x="2051230" y="0"/>
                  </a:lnTo>
                  <a:lnTo>
                    <a:pt x="2054893" y="0"/>
                  </a:lnTo>
                  <a:lnTo>
                    <a:pt x="2055046" y="0"/>
                  </a:lnTo>
                  <a:lnTo>
                    <a:pt x="2055258" y="0"/>
                  </a:lnTo>
                  <a:lnTo>
                    <a:pt x="2055680" y="0"/>
                  </a:lnTo>
                  <a:lnTo>
                    <a:pt x="2057171" y="0"/>
                  </a:lnTo>
                  <a:lnTo>
                    <a:pt x="2061683" y="0"/>
                  </a:lnTo>
                  <a:lnTo>
                    <a:pt x="2067702" y="0"/>
                  </a:lnTo>
                  <a:lnTo>
                    <a:pt x="2074495" y="0"/>
                  </a:lnTo>
                  <a:lnTo>
                    <a:pt x="2077294" y="0"/>
                  </a:lnTo>
                  <a:lnTo>
                    <a:pt x="2084504" y="0"/>
                  </a:lnTo>
                  <a:lnTo>
                    <a:pt x="2085323" y="0"/>
                  </a:lnTo>
                  <a:lnTo>
                    <a:pt x="2085744" y="0"/>
                  </a:lnTo>
                  <a:lnTo>
                    <a:pt x="2097766" y="0"/>
                  </a:lnTo>
                  <a:lnTo>
                    <a:pt x="2106289" y="0"/>
                  </a:lnTo>
                  <a:lnTo>
                    <a:pt x="2107781" y="0"/>
                  </a:lnTo>
                  <a:lnTo>
                    <a:pt x="2128956" y="0"/>
                  </a:lnTo>
                  <a:lnTo>
                    <a:pt x="2129514" y="0"/>
                  </a:lnTo>
                  <a:lnTo>
                    <a:pt x="2136354" y="0"/>
                  </a:lnTo>
                  <a:lnTo>
                    <a:pt x="2136987" y="0"/>
                  </a:lnTo>
                  <a:lnTo>
                    <a:pt x="2138478" y="0"/>
                  </a:lnTo>
                  <a:lnTo>
                    <a:pt x="2151916" y="0"/>
                  </a:lnTo>
                  <a:lnTo>
                    <a:pt x="2152750" y="0"/>
                  </a:lnTo>
                  <a:lnTo>
                    <a:pt x="2153122" y="0"/>
                  </a:lnTo>
                  <a:lnTo>
                    <a:pt x="2154242" y="0"/>
                  </a:lnTo>
                  <a:lnTo>
                    <a:pt x="2156597" y="0"/>
                  </a:lnTo>
                  <a:lnTo>
                    <a:pt x="2159388" y="0"/>
                  </a:lnTo>
                  <a:lnTo>
                    <a:pt x="2160879" y="0"/>
                  </a:lnTo>
                  <a:lnTo>
                    <a:pt x="2161633" y="0"/>
                  </a:lnTo>
                  <a:lnTo>
                    <a:pt x="2167051" y="0"/>
                  </a:lnTo>
                  <a:lnTo>
                    <a:pt x="2178999" y="0"/>
                  </a:lnTo>
                  <a:lnTo>
                    <a:pt x="2182158" y="0"/>
                  </a:lnTo>
                  <a:lnTo>
                    <a:pt x="2182815" y="0"/>
                  </a:lnTo>
                  <a:lnTo>
                    <a:pt x="2188666" y="0"/>
                  </a:lnTo>
                  <a:lnTo>
                    <a:pt x="2189452" y="0"/>
                  </a:lnTo>
                  <a:lnTo>
                    <a:pt x="2191697" y="0"/>
                  </a:lnTo>
                  <a:lnTo>
                    <a:pt x="2195471" y="0"/>
                  </a:lnTo>
                  <a:lnTo>
                    <a:pt x="2201759" y="0"/>
                  </a:lnTo>
                  <a:lnTo>
                    <a:pt x="2203100" y="0"/>
                  </a:lnTo>
                  <a:lnTo>
                    <a:pt x="2204559" y="0"/>
                  </a:lnTo>
                  <a:lnTo>
                    <a:pt x="2204591" y="0"/>
                  </a:lnTo>
                  <a:lnTo>
                    <a:pt x="2212273" y="0"/>
                  </a:lnTo>
                  <a:lnTo>
                    <a:pt x="2225535" y="0"/>
                  </a:lnTo>
                  <a:lnTo>
                    <a:pt x="2231674" y="0"/>
                  </a:lnTo>
                  <a:lnTo>
                    <a:pt x="2232096" y="0"/>
                  </a:lnTo>
                  <a:lnTo>
                    <a:pt x="2232220" y="0"/>
                  </a:lnTo>
                  <a:lnTo>
                    <a:pt x="2233118" y="0"/>
                  </a:lnTo>
                  <a:lnTo>
                    <a:pt x="2233165" y="0"/>
                  </a:lnTo>
                  <a:lnTo>
                    <a:pt x="2256725" y="0"/>
                  </a:lnTo>
                  <a:lnTo>
                    <a:pt x="2257283" y="0"/>
                  </a:lnTo>
                  <a:lnTo>
                    <a:pt x="2262285" y="0"/>
                  </a:lnTo>
                  <a:lnTo>
                    <a:pt x="2284366" y="0"/>
                  </a:lnTo>
                  <a:lnTo>
                    <a:pt x="2289402" y="0"/>
                  </a:lnTo>
                  <a:lnTo>
                    <a:pt x="2292052" y="0"/>
                  </a:lnTo>
                  <a:lnTo>
                    <a:pt x="2299271" y="0"/>
                  </a:lnTo>
                  <a:lnTo>
                    <a:pt x="2308721" y="0"/>
                  </a:lnTo>
                  <a:lnTo>
                    <a:pt x="2309927" y="0"/>
                  </a:lnTo>
                  <a:lnTo>
                    <a:pt x="2316435" y="0"/>
                  </a:lnTo>
                  <a:lnTo>
                    <a:pt x="2316703" y="0"/>
                  </a:lnTo>
                  <a:lnTo>
                    <a:pt x="2319466" y="0"/>
                  </a:lnTo>
                  <a:lnTo>
                    <a:pt x="2322840" y="0"/>
                  </a:lnTo>
                  <a:lnTo>
                    <a:pt x="2329528" y="0"/>
                  </a:lnTo>
                  <a:lnTo>
                    <a:pt x="2330869" y="0"/>
                  </a:lnTo>
                  <a:lnTo>
                    <a:pt x="2332328" y="0"/>
                  </a:lnTo>
                  <a:lnTo>
                    <a:pt x="2332360" y="0"/>
                  </a:lnTo>
                  <a:lnTo>
                    <a:pt x="2335803" y="0"/>
                  </a:lnTo>
                  <a:lnTo>
                    <a:pt x="2343312" y="0"/>
                  </a:lnTo>
                  <a:lnTo>
                    <a:pt x="2344804" y="0"/>
                  </a:lnTo>
                  <a:lnTo>
                    <a:pt x="2346768" y="0"/>
                  </a:lnTo>
                  <a:lnTo>
                    <a:pt x="2347827" y="0"/>
                  </a:lnTo>
                  <a:lnTo>
                    <a:pt x="2352274" y="0"/>
                  </a:lnTo>
                  <a:lnTo>
                    <a:pt x="2359443" y="0"/>
                  </a:lnTo>
                  <a:lnTo>
                    <a:pt x="2359865" y="0"/>
                  </a:lnTo>
                  <a:lnTo>
                    <a:pt x="2359989" y="0"/>
                  </a:lnTo>
                  <a:lnTo>
                    <a:pt x="2360887" y="0"/>
                  </a:lnTo>
                  <a:lnTo>
                    <a:pt x="2360934" y="0"/>
                  </a:lnTo>
                  <a:lnTo>
                    <a:pt x="2371886" y="0"/>
                  </a:lnTo>
                  <a:lnTo>
                    <a:pt x="2373377" y="0"/>
                  </a:lnTo>
                  <a:lnTo>
                    <a:pt x="2377892" y="0"/>
                  </a:lnTo>
                  <a:cubicBezTo>
                    <a:pt x="2382339" y="0"/>
                    <a:pt x="2382339" y="0"/>
                    <a:pt x="2382339" y="0"/>
                  </a:cubicBezTo>
                  <a:lnTo>
                    <a:pt x="2390054" y="0"/>
                  </a:lnTo>
                  <a:lnTo>
                    <a:pt x="2419821" y="0"/>
                  </a:lnTo>
                  <a:lnTo>
                    <a:pt x="2427040" y="0"/>
                  </a:lnTo>
                  <a:lnTo>
                    <a:pt x="2436490" y="0"/>
                  </a:lnTo>
                  <a:lnTo>
                    <a:pt x="2444472" y="0"/>
                  </a:lnTo>
                  <a:lnTo>
                    <a:pt x="2448678" y="0"/>
                  </a:lnTo>
                  <a:lnTo>
                    <a:pt x="2450171" y="0"/>
                  </a:lnTo>
                  <a:lnTo>
                    <a:pt x="2450609" y="0"/>
                  </a:lnTo>
                  <a:lnTo>
                    <a:pt x="2463572" y="0"/>
                  </a:lnTo>
                  <a:lnTo>
                    <a:pt x="2471081" y="0"/>
                  </a:lnTo>
                  <a:lnTo>
                    <a:pt x="2472573" y="0"/>
                  </a:lnTo>
                  <a:lnTo>
                    <a:pt x="2474537" y="0"/>
                  </a:lnTo>
                  <a:lnTo>
                    <a:pt x="2475596" y="0"/>
                  </a:lnTo>
                  <a:lnTo>
                    <a:pt x="2477252" y="0"/>
                  </a:lnTo>
                  <a:lnTo>
                    <a:pt x="2478712" y="0"/>
                  </a:lnTo>
                  <a:lnTo>
                    <a:pt x="2478743" y="0"/>
                  </a:lnTo>
                  <a:lnTo>
                    <a:pt x="2480043" y="0"/>
                  </a:lnTo>
                  <a:lnTo>
                    <a:pt x="2499655" y="0"/>
                  </a:lnTo>
                  <a:lnTo>
                    <a:pt x="2501146" y="0"/>
                  </a:lnTo>
                  <a:lnTo>
                    <a:pt x="2505661" y="0"/>
                  </a:lnTo>
                  <a:lnTo>
                    <a:pt x="2508776" y="0"/>
                  </a:lnTo>
                  <a:lnTo>
                    <a:pt x="2510108" y="0"/>
                  </a:lnTo>
                  <a:lnTo>
                    <a:pt x="2524178" y="0"/>
                  </a:lnTo>
                  <a:lnTo>
                    <a:pt x="2525248" y="0"/>
                  </a:lnTo>
                  <a:lnTo>
                    <a:pt x="2525669" y="0"/>
                  </a:lnTo>
                  <a:lnTo>
                    <a:pt x="2552329" y="0"/>
                  </a:lnTo>
                  <a:lnTo>
                    <a:pt x="2552751" y="0"/>
                  </a:lnTo>
                  <a:lnTo>
                    <a:pt x="2554242" y="0"/>
                  </a:lnTo>
                  <a:lnTo>
                    <a:pt x="2574787" y="0"/>
                  </a:lnTo>
                  <a:lnTo>
                    <a:pt x="2576279" y="0"/>
                  </a:lnTo>
                  <a:lnTo>
                    <a:pt x="2576447" y="0"/>
                  </a:lnTo>
                  <a:lnTo>
                    <a:pt x="2577940" y="0"/>
                  </a:lnTo>
                  <a:lnTo>
                    <a:pt x="2603360" y="0"/>
                  </a:lnTo>
                  <a:lnTo>
                    <a:pt x="2604852" y="0"/>
                  </a:lnTo>
                  <a:lnTo>
                    <a:pt x="2605021" y="0"/>
                  </a:lnTo>
                  <a:lnTo>
                    <a:pt x="2605484" y="0"/>
                  </a:lnTo>
                  <a:lnTo>
                    <a:pt x="2606481" y="0"/>
                  </a:lnTo>
                  <a:lnTo>
                    <a:pt x="2606512" y="0"/>
                  </a:lnTo>
                  <a:lnTo>
                    <a:pt x="2606976" y="0"/>
                  </a:lnTo>
                  <a:lnTo>
                    <a:pt x="2618923" y="0"/>
                  </a:lnTo>
                  <a:lnTo>
                    <a:pt x="2621248" y="0"/>
                  </a:lnTo>
                  <a:lnTo>
                    <a:pt x="2622740" y="0"/>
                  </a:lnTo>
                  <a:lnTo>
                    <a:pt x="2627885" y="0"/>
                  </a:lnTo>
                  <a:lnTo>
                    <a:pt x="2629377" y="0"/>
                  </a:lnTo>
                  <a:lnTo>
                    <a:pt x="2634058" y="0"/>
                  </a:lnTo>
                  <a:lnTo>
                    <a:pt x="2635549" y="0"/>
                  </a:lnTo>
                  <a:lnTo>
                    <a:pt x="2636545" y="0"/>
                  </a:lnTo>
                  <a:lnTo>
                    <a:pt x="2648987" y="0"/>
                  </a:lnTo>
                  <a:lnTo>
                    <a:pt x="2649821" y="0"/>
                  </a:lnTo>
                  <a:lnTo>
                    <a:pt x="2651313" y="0"/>
                  </a:lnTo>
                  <a:lnTo>
                    <a:pt x="2651947" y="0"/>
                  </a:lnTo>
                  <a:lnTo>
                    <a:pt x="2653017" y="0"/>
                  </a:lnTo>
                  <a:lnTo>
                    <a:pt x="2653438" y="0"/>
                  </a:lnTo>
                  <a:lnTo>
                    <a:pt x="2656459" y="0"/>
                  </a:lnTo>
                  <a:lnTo>
                    <a:pt x="2657950" y="0"/>
                  </a:lnTo>
                  <a:lnTo>
                    <a:pt x="2665460" y="0"/>
                  </a:lnTo>
                  <a:lnTo>
                    <a:pt x="2680098" y="0"/>
                  </a:lnTo>
                  <a:lnTo>
                    <a:pt x="2680520" y="0"/>
                  </a:lnTo>
                  <a:lnTo>
                    <a:pt x="2682011" y="0"/>
                  </a:lnTo>
                  <a:lnTo>
                    <a:pt x="2692542" y="0"/>
                  </a:lnTo>
                  <a:lnTo>
                    <a:pt x="2702556" y="0"/>
                  </a:lnTo>
                  <a:lnTo>
                    <a:pt x="2704048" y="0"/>
                  </a:lnTo>
                  <a:lnTo>
                    <a:pt x="2724289" y="0"/>
                  </a:lnTo>
                  <a:lnTo>
                    <a:pt x="2731129" y="0"/>
                  </a:lnTo>
                  <a:lnTo>
                    <a:pt x="2732621" y="0"/>
                  </a:lnTo>
                  <a:lnTo>
                    <a:pt x="2733253" y="0"/>
                  </a:lnTo>
                  <a:lnTo>
                    <a:pt x="2734745" y="0"/>
                  </a:lnTo>
                  <a:lnTo>
                    <a:pt x="2746692" y="0"/>
                  </a:lnTo>
                  <a:lnTo>
                    <a:pt x="2749017" y="0"/>
                  </a:lnTo>
                  <a:lnTo>
                    <a:pt x="2750509" y="0"/>
                  </a:lnTo>
                  <a:lnTo>
                    <a:pt x="2754354" y="0"/>
                  </a:lnTo>
                  <a:lnTo>
                    <a:pt x="2755654" y="0"/>
                  </a:lnTo>
                  <a:lnTo>
                    <a:pt x="2757146" y="0"/>
                  </a:lnTo>
                  <a:lnTo>
                    <a:pt x="2761827" y="0"/>
                  </a:lnTo>
                  <a:lnTo>
                    <a:pt x="2763318" y="0"/>
                  </a:lnTo>
                  <a:lnTo>
                    <a:pt x="2776756" y="0"/>
                  </a:lnTo>
                  <a:lnTo>
                    <a:pt x="2777590" y="0"/>
                  </a:lnTo>
                  <a:lnTo>
                    <a:pt x="2779082" y="0"/>
                  </a:lnTo>
                  <a:lnTo>
                    <a:pt x="2783442" y="0"/>
                  </a:lnTo>
                  <a:lnTo>
                    <a:pt x="2784228" y="0"/>
                  </a:lnTo>
                  <a:lnTo>
                    <a:pt x="2785719" y="0"/>
                  </a:lnTo>
                  <a:lnTo>
                    <a:pt x="2786473" y="0"/>
                  </a:lnTo>
                  <a:lnTo>
                    <a:pt x="2793229" y="0"/>
                  </a:lnTo>
                  <a:lnTo>
                    <a:pt x="2799367" y="0"/>
                  </a:lnTo>
                  <a:lnTo>
                    <a:pt x="2813506" y="0"/>
                  </a:lnTo>
                  <a:lnTo>
                    <a:pt x="2820311" y="0"/>
                  </a:lnTo>
                  <a:lnTo>
                    <a:pt x="2827893" y="0"/>
                  </a:lnTo>
                  <a:lnTo>
                    <a:pt x="2827940" y="0"/>
                  </a:lnTo>
                  <a:lnTo>
                    <a:pt x="2829431" y="0"/>
                  </a:lnTo>
                  <a:lnTo>
                    <a:pt x="2829978" y="0"/>
                  </a:lnTo>
                  <a:lnTo>
                    <a:pt x="2852058" y="0"/>
                  </a:lnTo>
                  <a:lnTo>
                    <a:pt x="2857060" y="0"/>
                  </a:lnTo>
                  <a:lnTo>
                    <a:pt x="2857958" y="0"/>
                  </a:lnTo>
                  <a:lnTo>
                    <a:pt x="2871601" y="0"/>
                  </a:lnTo>
                  <a:lnTo>
                    <a:pt x="2882123" y="0"/>
                  </a:lnTo>
                  <a:lnTo>
                    <a:pt x="2894046" y="0"/>
                  </a:lnTo>
                  <a:lnTo>
                    <a:pt x="2903496" y="0"/>
                  </a:lnTo>
                  <a:lnTo>
                    <a:pt x="2911211" y="0"/>
                  </a:lnTo>
                  <a:lnTo>
                    <a:pt x="2914242" y="0"/>
                  </a:lnTo>
                  <a:lnTo>
                    <a:pt x="2914461" y="0"/>
                  </a:lnTo>
                  <a:lnTo>
                    <a:pt x="2924111" y="0"/>
                  </a:lnTo>
                  <a:lnTo>
                    <a:pt x="2927136" y="0"/>
                  </a:lnTo>
                  <a:lnTo>
                    <a:pt x="2933561" y="0"/>
                  </a:lnTo>
                  <a:lnTo>
                    <a:pt x="2939580" y="0"/>
                  </a:lnTo>
                  <a:lnTo>
                    <a:pt x="2941275" y="0"/>
                  </a:lnTo>
                  <a:lnTo>
                    <a:pt x="2941543" y="0"/>
                  </a:lnTo>
                  <a:lnTo>
                    <a:pt x="2945586" y="0"/>
                  </a:lnTo>
                  <a:lnTo>
                    <a:pt x="2950032" y="0"/>
                  </a:lnTo>
                  <a:lnTo>
                    <a:pt x="2955662" y="0"/>
                  </a:lnTo>
                  <a:lnTo>
                    <a:pt x="2955709" y="0"/>
                  </a:lnTo>
                  <a:lnTo>
                    <a:pt x="2957200" y="0"/>
                  </a:lnTo>
                  <a:lnTo>
                    <a:pt x="2957747" y="0"/>
                  </a:lnTo>
                  <a:lnTo>
                    <a:pt x="2968152" y="0"/>
                  </a:lnTo>
                  <a:lnTo>
                    <a:pt x="2969644" y="0"/>
                  </a:lnTo>
                  <a:lnTo>
                    <a:pt x="2972667" y="0"/>
                  </a:lnTo>
                  <a:lnTo>
                    <a:pt x="2977114" y="0"/>
                  </a:lnTo>
                  <a:lnTo>
                    <a:pt x="2984829" y="0"/>
                  </a:lnTo>
                  <a:lnTo>
                    <a:pt x="2985727" y="0"/>
                  </a:lnTo>
                  <a:lnTo>
                    <a:pt x="2999370" y="0"/>
                  </a:lnTo>
                  <a:lnTo>
                    <a:pt x="3021815" y="0"/>
                  </a:lnTo>
                  <a:lnTo>
                    <a:pt x="3031265" y="0"/>
                  </a:lnTo>
                  <a:lnTo>
                    <a:pt x="3042230" y="0"/>
                  </a:lnTo>
                  <a:lnTo>
                    <a:pt x="3044946" y="0"/>
                  </a:lnTo>
                  <a:lnTo>
                    <a:pt x="3051880" y="0"/>
                  </a:lnTo>
                  <a:lnTo>
                    <a:pt x="3061330" y="0"/>
                  </a:lnTo>
                  <a:lnTo>
                    <a:pt x="3067349" y="0"/>
                  </a:lnTo>
                  <a:lnTo>
                    <a:pt x="3069312" y="0"/>
                  </a:lnTo>
                  <a:lnTo>
                    <a:pt x="3073355" y="0"/>
                  </a:lnTo>
                  <a:lnTo>
                    <a:pt x="3073518" y="0"/>
                  </a:lnTo>
                  <a:lnTo>
                    <a:pt x="3075011" y="0"/>
                  </a:lnTo>
                  <a:lnTo>
                    <a:pt x="3077801" y="0"/>
                  </a:lnTo>
                  <a:lnTo>
                    <a:pt x="3095921" y="0"/>
                  </a:lnTo>
                  <a:lnTo>
                    <a:pt x="3097413" y="0"/>
                  </a:lnTo>
                  <a:lnTo>
                    <a:pt x="3100436" y="0"/>
                  </a:lnTo>
                  <a:lnTo>
                    <a:pt x="3103552" y="0"/>
                  </a:lnTo>
                  <a:lnTo>
                    <a:pt x="3104883" y="0"/>
                  </a:lnTo>
                  <a:lnTo>
                    <a:pt x="3120023" y="0"/>
                  </a:lnTo>
                  <a:lnTo>
                    <a:pt x="3120445" y="0"/>
                  </a:lnTo>
                  <a:lnTo>
                    <a:pt x="3149018" y="0"/>
                  </a:lnTo>
                  <a:lnTo>
                    <a:pt x="3150088" y="0"/>
                  </a:lnTo>
                  <a:lnTo>
                    <a:pt x="3150509" y="0"/>
                  </a:lnTo>
                  <a:lnTo>
                    <a:pt x="3171054" y="0"/>
                  </a:lnTo>
                  <a:lnTo>
                    <a:pt x="3172715" y="0"/>
                  </a:lnTo>
                  <a:lnTo>
                    <a:pt x="3199627" y="0"/>
                  </a:lnTo>
                  <a:lnTo>
                    <a:pt x="3201119" y="0"/>
                  </a:lnTo>
                  <a:lnTo>
                    <a:pt x="3201287" y="0"/>
                  </a:lnTo>
                  <a:lnTo>
                    <a:pt x="3201751" y="0"/>
                  </a:lnTo>
                  <a:lnTo>
                    <a:pt x="3202780" y="0"/>
                  </a:lnTo>
                  <a:lnTo>
                    <a:pt x="3217515" y="0"/>
                  </a:lnTo>
                  <a:lnTo>
                    <a:pt x="3224152" y="0"/>
                  </a:lnTo>
                  <a:lnTo>
                    <a:pt x="3230324" y="0"/>
                  </a:lnTo>
                  <a:lnTo>
                    <a:pt x="3231321" y="0"/>
                  </a:lnTo>
                  <a:lnTo>
                    <a:pt x="3231816" y="0"/>
                  </a:lnTo>
                  <a:lnTo>
                    <a:pt x="3243763" y="0"/>
                  </a:lnTo>
                  <a:lnTo>
                    <a:pt x="3246088" y="0"/>
                  </a:lnTo>
                  <a:lnTo>
                    <a:pt x="3247580" y="0"/>
                  </a:lnTo>
                  <a:lnTo>
                    <a:pt x="3247792" y="0"/>
                  </a:lnTo>
                  <a:lnTo>
                    <a:pt x="3248214" y="0"/>
                  </a:lnTo>
                  <a:lnTo>
                    <a:pt x="3252725" y="0"/>
                  </a:lnTo>
                  <a:lnTo>
                    <a:pt x="3254217" y="0"/>
                  </a:lnTo>
                  <a:lnTo>
                    <a:pt x="3260235" y="0"/>
                  </a:lnTo>
                  <a:lnTo>
                    <a:pt x="3276787" y="0"/>
                  </a:lnTo>
                  <a:lnTo>
                    <a:pt x="3277857" y="0"/>
                  </a:lnTo>
                  <a:lnTo>
                    <a:pt x="3278278" y="0"/>
                  </a:lnTo>
                  <a:lnTo>
                    <a:pt x="3290300" y="0"/>
                  </a:lnTo>
                  <a:lnTo>
                    <a:pt x="3298823" y="0"/>
                  </a:lnTo>
                  <a:lnTo>
                    <a:pt x="3327396" y="0"/>
                  </a:lnTo>
                  <a:lnTo>
                    <a:pt x="3328888" y="0"/>
                  </a:lnTo>
                  <a:lnTo>
                    <a:pt x="3329520" y="0"/>
                  </a:lnTo>
                  <a:lnTo>
                    <a:pt x="3345284" y="0"/>
                  </a:lnTo>
                  <a:lnTo>
                    <a:pt x="3349129" y="0"/>
                  </a:lnTo>
                  <a:lnTo>
                    <a:pt x="3351921" y="0"/>
                  </a:lnTo>
                  <a:lnTo>
                    <a:pt x="3358093" y="0"/>
                  </a:lnTo>
                  <a:lnTo>
                    <a:pt x="3359585" y="0"/>
                  </a:lnTo>
                  <a:lnTo>
                    <a:pt x="3371532" y="0"/>
                  </a:lnTo>
                  <a:lnTo>
                    <a:pt x="3373857" y="0"/>
                  </a:lnTo>
                  <a:lnTo>
                    <a:pt x="3375349" y="0"/>
                  </a:lnTo>
                  <a:lnTo>
                    <a:pt x="3380494" y="0"/>
                  </a:lnTo>
                  <a:lnTo>
                    <a:pt x="3381986" y="0"/>
                  </a:lnTo>
                  <a:lnTo>
                    <a:pt x="3388004" y="0"/>
                  </a:lnTo>
                  <a:lnTo>
                    <a:pt x="3408282" y="0"/>
                  </a:lnTo>
                  <a:lnTo>
                    <a:pt x="3418069" y="0"/>
                  </a:lnTo>
                  <a:lnTo>
                    <a:pt x="3424207" y="0"/>
                  </a:lnTo>
                  <a:lnTo>
                    <a:pt x="3424753" y="0"/>
                  </a:lnTo>
                  <a:lnTo>
                    <a:pt x="3452733" y="0"/>
                  </a:lnTo>
                  <a:lnTo>
                    <a:pt x="3454818" y="0"/>
                  </a:lnTo>
                  <a:lnTo>
                    <a:pt x="3476898" y="0"/>
                  </a:lnTo>
                  <a:lnTo>
                    <a:pt x="3496441" y="0"/>
                  </a:lnTo>
                  <a:lnTo>
                    <a:pt x="3509236" y="0"/>
                  </a:lnTo>
                  <a:lnTo>
                    <a:pt x="3518886" y="0"/>
                  </a:lnTo>
                  <a:lnTo>
                    <a:pt x="3528336" y="0"/>
                  </a:lnTo>
                  <a:lnTo>
                    <a:pt x="3536051" y="0"/>
                  </a:lnTo>
                  <a:lnTo>
                    <a:pt x="3539301" y="0"/>
                  </a:lnTo>
                  <a:lnTo>
                    <a:pt x="3540361" y="0"/>
                  </a:lnTo>
                  <a:lnTo>
                    <a:pt x="3544807" y="0"/>
                  </a:lnTo>
                  <a:lnTo>
                    <a:pt x="3551976" y="0"/>
                  </a:lnTo>
                  <a:lnTo>
                    <a:pt x="3552522" y="0"/>
                  </a:lnTo>
                  <a:lnTo>
                    <a:pt x="3564420" y="0"/>
                  </a:lnTo>
                  <a:lnTo>
                    <a:pt x="3570426" y="0"/>
                  </a:lnTo>
                  <a:cubicBezTo>
                    <a:pt x="3574872" y="0"/>
                    <a:pt x="3574872" y="0"/>
                    <a:pt x="3574872" y="0"/>
                  </a:cubicBezTo>
                  <a:lnTo>
                    <a:pt x="3580502" y="0"/>
                  </a:lnTo>
                  <a:lnTo>
                    <a:pt x="3582587" y="0"/>
                  </a:lnTo>
                  <a:lnTo>
                    <a:pt x="3624210" y="0"/>
                  </a:lnTo>
                  <a:lnTo>
                    <a:pt x="3637005" y="0"/>
                  </a:lnTo>
                  <a:lnTo>
                    <a:pt x="3646655" y="0"/>
                  </a:lnTo>
                  <a:lnTo>
                    <a:pt x="3656105" y="0"/>
                  </a:lnTo>
                  <a:lnTo>
                    <a:pt x="3667070" y="0"/>
                  </a:lnTo>
                  <a:lnTo>
                    <a:pt x="3668130" y="0"/>
                  </a:lnTo>
                  <a:lnTo>
                    <a:pt x="3669786" y="0"/>
                  </a:lnTo>
                  <a:lnTo>
                    <a:pt x="3672576" y="0"/>
                  </a:lnTo>
                  <a:lnTo>
                    <a:pt x="3692189" y="0"/>
                  </a:lnTo>
                  <a:lnTo>
                    <a:pt x="3698195" y="0"/>
                  </a:lnTo>
                  <a:lnTo>
                    <a:pt x="3702641" y="0"/>
                  </a:lnTo>
                  <a:lnTo>
                    <a:pt x="3744863" y="0"/>
                  </a:lnTo>
                  <a:lnTo>
                    <a:pt x="3745285" y="0"/>
                  </a:lnTo>
                  <a:lnTo>
                    <a:pt x="3795894" y="0"/>
                  </a:lnTo>
                  <a:lnTo>
                    <a:pt x="3797555" y="0"/>
                  </a:lnTo>
                  <a:lnTo>
                    <a:pt x="3826591" y="0"/>
                  </a:lnTo>
                  <a:lnTo>
                    <a:pt x="3842355" y="0"/>
                  </a:lnTo>
                  <a:lnTo>
                    <a:pt x="3848992" y="0"/>
                  </a:lnTo>
                  <a:lnTo>
                    <a:pt x="3872632" y="0"/>
                  </a:lnTo>
                  <a:lnTo>
                    <a:pt x="3873054" y="0"/>
                  </a:lnTo>
                  <a:lnTo>
                    <a:pt x="3885075" y="0"/>
                  </a:lnTo>
                  <a:lnTo>
                    <a:pt x="3923663" y="0"/>
                  </a:lnTo>
                  <a:lnTo>
                    <a:pt x="3954360" y="0"/>
                  </a:lnTo>
                  <a:lnTo>
                    <a:pt x="3970124" y="0"/>
                  </a:lnTo>
                  <a:lnTo>
                    <a:pt x="3976761" y="0"/>
                  </a:lnTo>
                  <a:lnTo>
                    <a:pt x="4012844" y="0"/>
                  </a:lnTo>
                  <a:lnTo>
                    <a:pt x="4049593" y="0"/>
                  </a:lnTo>
                  <a:cubicBezTo>
                    <a:pt x="4169647" y="0"/>
                    <a:pt x="4169647" y="0"/>
                    <a:pt x="4169647" y="0"/>
                  </a:cubicBezTo>
                  <a:lnTo>
                    <a:pt x="4177362" y="0"/>
                  </a:lnTo>
                  <a:cubicBezTo>
                    <a:pt x="4297416" y="0"/>
                    <a:pt x="4297416" y="0"/>
                    <a:pt x="4297416" y="0"/>
                  </a:cubicBezTo>
                  <a:cubicBezTo>
                    <a:pt x="4327758" y="0"/>
                    <a:pt x="4364168" y="21251"/>
                    <a:pt x="4379339" y="47054"/>
                  </a:cubicBezTo>
                  <a:cubicBezTo>
                    <a:pt x="4591731" y="415146"/>
                    <a:pt x="4591731" y="415146"/>
                    <a:pt x="4591731" y="415146"/>
                  </a:cubicBezTo>
                  <a:cubicBezTo>
                    <a:pt x="4606902" y="440951"/>
                    <a:pt x="4606902" y="483452"/>
                    <a:pt x="4591731" y="509257"/>
                  </a:cubicBezTo>
                  <a:cubicBezTo>
                    <a:pt x="4379339" y="877348"/>
                    <a:pt x="4379339" y="877348"/>
                    <a:pt x="4379339" y="877348"/>
                  </a:cubicBezTo>
                  <a:cubicBezTo>
                    <a:pt x="4364168" y="903151"/>
                    <a:pt x="4327758" y="924402"/>
                    <a:pt x="4297416" y="924402"/>
                  </a:cubicBezTo>
                  <a:lnTo>
                    <a:pt x="4169647" y="924402"/>
                  </a:lnTo>
                  <a:lnTo>
                    <a:pt x="3976761" y="924402"/>
                  </a:lnTo>
                  <a:lnTo>
                    <a:pt x="3872632" y="924402"/>
                  </a:lnTo>
                  <a:lnTo>
                    <a:pt x="3848992" y="924402"/>
                  </a:lnTo>
                  <a:lnTo>
                    <a:pt x="3744863" y="924402"/>
                  </a:lnTo>
                  <a:lnTo>
                    <a:pt x="3702641" y="924402"/>
                  </a:lnTo>
                  <a:lnTo>
                    <a:pt x="3672576" y="924402"/>
                  </a:lnTo>
                  <a:lnTo>
                    <a:pt x="3656105" y="924402"/>
                  </a:lnTo>
                  <a:lnTo>
                    <a:pt x="3574872" y="924402"/>
                  </a:lnTo>
                  <a:lnTo>
                    <a:pt x="3551976" y="924402"/>
                  </a:lnTo>
                  <a:lnTo>
                    <a:pt x="3544807" y="924402"/>
                  </a:lnTo>
                  <a:lnTo>
                    <a:pt x="3528336" y="924402"/>
                  </a:lnTo>
                  <a:lnTo>
                    <a:pt x="3424207" y="924402"/>
                  </a:lnTo>
                  <a:lnTo>
                    <a:pt x="3381986" y="924402"/>
                  </a:lnTo>
                  <a:lnTo>
                    <a:pt x="3380494" y="924402"/>
                  </a:lnTo>
                  <a:lnTo>
                    <a:pt x="3351921" y="924402"/>
                  </a:lnTo>
                  <a:lnTo>
                    <a:pt x="3277857" y="924402"/>
                  </a:lnTo>
                  <a:lnTo>
                    <a:pt x="3254217" y="924402"/>
                  </a:lnTo>
                  <a:lnTo>
                    <a:pt x="3252725" y="924402"/>
                  </a:lnTo>
                  <a:lnTo>
                    <a:pt x="3247792" y="924402"/>
                  </a:lnTo>
                  <a:lnTo>
                    <a:pt x="3231321" y="924402"/>
                  </a:lnTo>
                  <a:lnTo>
                    <a:pt x="3224152" y="924402"/>
                  </a:lnTo>
                  <a:lnTo>
                    <a:pt x="3150088" y="924402"/>
                  </a:lnTo>
                  <a:lnTo>
                    <a:pt x="3120023" y="924402"/>
                  </a:lnTo>
                  <a:lnTo>
                    <a:pt x="3104883" y="924402"/>
                  </a:lnTo>
                  <a:lnTo>
                    <a:pt x="3103552" y="924402"/>
                  </a:lnTo>
                  <a:lnTo>
                    <a:pt x="3077801" y="924402"/>
                  </a:lnTo>
                  <a:lnTo>
                    <a:pt x="3061330" y="924402"/>
                  </a:lnTo>
                  <a:lnTo>
                    <a:pt x="3031265" y="924402"/>
                  </a:lnTo>
                  <a:lnTo>
                    <a:pt x="2977114" y="924402"/>
                  </a:lnTo>
                  <a:lnTo>
                    <a:pt x="2957200" y="924402"/>
                  </a:lnTo>
                  <a:lnTo>
                    <a:pt x="2955709" y="924402"/>
                  </a:lnTo>
                  <a:lnTo>
                    <a:pt x="2950032" y="924402"/>
                  </a:lnTo>
                  <a:lnTo>
                    <a:pt x="2933561" y="924402"/>
                  </a:lnTo>
                  <a:lnTo>
                    <a:pt x="2927136" y="924402"/>
                  </a:lnTo>
                  <a:lnTo>
                    <a:pt x="2903496" y="924402"/>
                  </a:lnTo>
                  <a:lnTo>
                    <a:pt x="2829431" y="924402"/>
                  </a:lnTo>
                  <a:lnTo>
                    <a:pt x="2827940" y="924402"/>
                  </a:lnTo>
                  <a:lnTo>
                    <a:pt x="2799367" y="924402"/>
                  </a:lnTo>
                  <a:lnTo>
                    <a:pt x="2785719" y="924402"/>
                  </a:lnTo>
                  <a:lnTo>
                    <a:pt x="2784228" y="924402"/>
                  </a:lnTo>
                  <a:lnTo>
                    <a:pt x="2757146" y="924402"/>
                  </a:lnTo>
                  <a:lnTo>
                    <a:pt x="2755654" y="924402"/>
                  </a:lnTo>
                  <a:lnTo>
                    <a:pt x="2680098" y="924402"/>
                  </a:lnTo>
                  <a:lnTo>
                    <a:pt x="2657950" y="924402"/>
                  </a:lnTo>
                  <a:lnTo>
                    <a:pt x="2656459" y="924402"/>
                  </a:lnTo>
                  <a:lnTo>
                    <a:pt x="2653017" y="924402"/>
                  </a:lnTo>
                  <a:lnTo>
                    <a:pt x="2636545" y="924402"/>
                  </a:lnTo>
                  <a:lnTo>
                    <a:pt x="2629377" y="924402"/>
                  </a:lnTo>
                  <a:lnTo>
                    <a:pt x="2627885" y="924402"/>
                  </a:lnTo>
                  <a:lnTo>
                    <a:pt x="2606481" y="924402"/>
                  </a:lnTo>
                  <a:lnTo>
                    <a:pt x="2552329" y="924402"/>
                  </a:lnTo>
                  <a:lnTo>
                    <a:pt x="2525248" y="924402"/>
                  </a:lnTo>
                  <a:lnTo>
                    <a:pt x="2510108" y="924402"/>
                  </a:lnTo>
                  <a:lnTo>
                    <a:pt x="2508776" y="924402"/>
                  </a:lnTo>
                  <a:lnTo>
                    <a:pt x="2480043" y="924402"/>
                  </a:lnTo>
                  <a:lnTo>
                    <a:pt x="2478712" y="924402"/>
                  </a:lnTo>
                  <a:lnTo>
                    <a:pt x="2463572" y="924402"/>
                  </a:lnTo>
                  <a:lnTo>
                    <a:pt x="2436490" y="924402"/>
                  </a:lnTo>
                  <a:lnTo>
                    <a:pt x="2382339" y="924402"/>
                  </a:lnTo>
                  <a:lnTo>
                    <a:pt x="2360934" y="924402"/>
                  </a:lnTo>
                  <a:lnTo>
                    <a:pt x="2359443" y="924402"/>
                  </a:lnTo>
                  <a:lnTo>
                    <a:pt x="2352274" y="924402"/>
                  </a:lnTo>
                  <a:lnTo>
                    <a:pt x="2335803" y="924402"/>
                  </a:lnTo>
                  <a:lnTo>
                    <a:pt x="2332360" y="924402"/>
                  </a:lnTo>
                  <a:lnTo>
                    <a:pt x="2332328" y="924402"/>
                  </a:lnTo>
                  <a:lnTo>
                    <a:pt x="2330869" y="924402"/>
                  </a:lnTo>
                  <a:lnTo>
                    <a:pt x="2308721" y="924402"/>
                  </a:lnTo>
                  <a:lnTo>
                    <a:pt x="2233165" y="924402"/>
                  </a:lnTo>
                  <a:lnTo>
                    <a:pt x="2231674" y="924402"/>
                  </a:lnTo>
                  <a:lnTo>
                    <a:pt x="2204591" y="924402"/>
                  </a:lnTo>
                  <a:lnTo>
                    <a:pt x="2204559" y="924402"/>
                  </a:lnTo>
                  <a:lnTo>
                    <a:pt x="2203100" y="924402"/>
                  </a:lnTo>
                  <a:lnTo>
                    <a:pt x="2189452" y="924402"/>
                  </a:lnTo>
                  <a:lnTo>
                    <a:pt x="2160879" y="924402"/>
                  </a:lnTo>
                  <a:lnTo>
                    <a:pt x="2159388" y="924402"/>
                  </a:lnTo>
                  <a:lnTo>
                    <a:pt x="2085323" y="924402"/>
                  </a:lnTo>
                  <a:lnTo>
                    <a:pt x="2077294" y="924402"/>
                  </a:lnTo>
                  <a:lnTo>
                    <a:pt x="2061683" y="924402"/>
                  </a:lnTo>
                  <a:lnTo>
                    <a:pt x="2055258" y="924402"/>
                  </a:lnTo>
                  <a:lnTo>
                    <a:pt x="2038787" y="924402"/>
                  </a:lnTo>
                  <a:lnTo>
                    <a:pt x="2033110" y="924402"/>
                  </a:lnTo>
                  <a:lnTo>
                    <a:pt x="2031619" y="924402"/>
                  </a:lnTo>
                  <a:lnTo>
                    <a:pt x="2011705" y="924402"/>
                  </a:lnTo>
                  <a:lnTo>
                    <a:pt x="1957554" y="924402"/>
                  </a:lnTo>
                  <a:lnTo>
                    <a:pt x="1949525" y="924402"/>
                  </a:lnTo>
                  <a:lnTo>
                    <a:pt x="1927489" y="924402"/>
                  </a:lnTo>
                  <a:lnTo>
                    <a:pt x="1911018" y="924402"/>
                  </a:lnTo>
                  <a:lnTo>
                    <a:pt x="1907543" y="924402"/>
                  </a:lnTo>
                  <a:lnTo>
                    <a:pt x="1885268" y="924402"/>
                  </a:lnTo>
                  <a:lnTo>
                    <a:pt x="1883936" y="924402"/>
                  </a:lnTo>
                  <a:lnTo>
                    <a:pt x="1868796" y="924402"/>
                  </a:lnTo>
                  <a:lnTo>
                    <a:pt x="1838732" y="924402"/>
                  </a:lnTo>
                  <a:lnTo>
                    <a:pt x="1779774" y="924402"/>
                  </a:lnTo>
                  <a:lnTo>
                    <a:pt x="1764668" y="924402"/>
                  </a:lnTo>
                  <a:lnTo>
                    <a:pt x="1757499" y="924402"/>
                  </a:lnTo>
                  <a:lnTo>
                    <a:pt x="1741027" y="924402"/>
                  </a:lnTo>
                  <a:lnTo>
                    <a:pt x="1737552" y="924402"/>
                  </a:lnTo>
                  <a:lnTo>
                    <a:pt x="1736094" y="924402"/>
                  </a:lnTo>
                  <a:lnTo>
                    <a:pt x="1734603" y="924402"/>
                  </a:lnTo>
                  <a:lnTo>
                    <a:pt x="1710963" y="924402"/>
                  </a:lnTo>
                  <a:lnTo>
                    <a:pt x="1707488" y="924402"/>
                  </a:lnTo>
                  <a:lnTo>
                    <a:pt x="1652509" y="924402"/>
                  </a:lnTo>
                  <a:lnTo>
                    <a:pt x="1636899" y="924402"/>
                  </a:lnTo>
                  <a:lnTo>
                    <a:pt x="1609783" y="924402"/>
                  </a:lnTo>
                  <a:lnTo>
                    <a:pt x="1608325" y="924402"/>
                  </a:lnTo>
                  <a:lnTo>
                    <a:pt x="1606834" y="924402"/>
                  </a:lnTo>
                  <a:lnTo>
                    <a:pt x="1579719" y="924402"/>
                  </a:lnTo>
                  <a:lnTo>
                    <a:pt x="1564612" y="924402"/>
                  </a:lnTo>
                  <a:lnTo>
                    <a:pt x="1524740" y="924402"/>
                  </a:lnTo>
                  <a:lnTo>
                    <a:pt x="1482518" y="924402"/>
                  </a:lnTo>
                  <a:lnTo>
                    <a:pt x="1460483" y="924402"/>
                  </a:lnTo>
                  <a:lnTo>
                    <a:pt x="1452454" y="924402"/>
                  </a:lnTo>
                  <a:lnTo>
                    <a:pt x="1444011" y="924402"/>
                  </a:lnTo>
                  <a:lnTo>
                    <a:pt x="1436843" y="924402"/>
                  </a:lnTo>
                  <a:lnTo>
                    <a:pt x="1413947" y="924402"/>
                  </a:lnTo>
                  <a:lnTo>
                    <a:pt x="1354749" y="924402"/>
                  </a:lnTo>
                  <a:lnTo>
                    <a:pt x="1332714" y="924402"/>
                  </a:lnTo>
                  <a:lnTo>
                    <a:pt x="1324685" y="924402"/>
                  </a:lnTo>
                  <a:lnTo>
                    <a:pt x="1316242" y="924402"/>
                  </a:lnTo>
                  <a:lnTo>
                    <a:pt x="1312767" y="924402"/>
                  </a:lnTo>
                  <a:lnTo>
                    <a:pt x="1286178" y="924402"/>
                  </a:lnTo>
                  <a:lnTo>
                    <a:pt x="1282703" y="924402"/>
                  </a:lnTo>
                  <a:lnTo>
                    <a:pt x="1243956" y="924402"/>
                  </a:lnTo>
                  <a:lnTo>
                    <a:pt x="1184998" y="924402"/>
                  </a:lnTo>
                  <a:lnTo>
                    <a:pt x="1154934" y="924402"/>
                  </a:lnTo>
                  <a:lnTo>
                    <a:pt x="1139828" y="924402"/>
                  </a:lnTo>
                  <a:lnTo>
                    <a:pt x="1116187" y="924402"/>
                  </a:lnTo>
                  <a:lnTo>
                    <a:pt x="1112712" y="924402"/>
                  </a:lnTo>
                  <a:lnTo>
                    <a:pt x="1057734" y="924402"/>
                  </a:lnTo>
                  <a:lnTo>
                    <a:pt x="1027669" y="924402"/>
                  </a:lnTo>
                  <a:lnTo>
                    <a:pt x="1012059" y="924402"/>
                  </a:lnTo>
                  <a:lnTo>
                    <a:pt x="984943" y="924402"/>
                  </a:lnTo>
                  <a:lnTo>
                    <a:pt x="929965" y="924402"/>
                  </a:lnTo>
                  <a:lnTo>
                    <a:pt x="899900" y="924402"/>
                  </a:lnTo>
                  <a:lnTo>
                    <a:pt x="857678" y="924402"/>
                  </a:lnTo>
                  <a:lnTo>
                    <a:pt x="819171" y="924402"/>
                  </a:lnTo>
                  <a:lnTo>
                    <a:pt x="729909" y="924402"/>
                  </a:lnTo>
                  <a:lnTo>
                    <a:pt x="691402" y="924402"/>
                  </a:lnTo>
                  <a:lnTo>
                    <a:pt x="687927" y="924402"/>
                  </a:lnTo>
                  <a:lnTo>
                    <a:pt x="560158" y="924402"/>
                  </a:lnTo>
                  <a:lnTo>
                    <a:pt x="432894" y="924402"/>
                  </a:lnTo>
                  <a:lnTo>
                    <a:pt x="305125" y="924402"/>
                  </a:lnTo>
                  <a:cubicBezTo>
                    <a:pt x="275541" y="924402"/>
                    <a:pt x="238373" y="903151"/>
                    <a:pt x="223202" y="877348"/>
                  </a:cubicBezTo>
                  <a:cubicBezTo>
                    <a:pt x="10809" y="509257"/>
                    <a:pt x="10809" y="509257"/>
                    <a:pt x="10809" y="509257"/>
                  </a:cubicBezTo>
                  <a:cubicBezTo>
                    <a:pt x="-3603" y="483452"/>
                    <a:pt x="-3603" y="440951"/>
                    <a:pt x="10809" y="415146"/>
                  </a:cubicBezTo>
                  <a:cubicBezTo>
                    <a:pt x="223202" y="47054"/>
                    <a:pt x="223202" y="47054"/>
                    <a:pt x="223202" y="47054"/>
                  </a:cubicBezTo>
                  <a:cubicBezTo>
                    <a:pt x="238373" y="21251"/>
                    <a:pt x="275541" y="0"/>
                    <a:pt x="305125" y="0"/>
                  </a:cubicBezTo>
                  <a:close/>
                </a:path>
              </a:pathLst>
            </a:custGeom>
            <a:solidFill>
              <a:srgbClr val="CA032E"/>
            </a:solidFill>
            <a:ln w="19050">
              <a:gradFill flip="none" rotWithShape="1">
                <a:gsLst>
                  <a:gs pos="0">
                    <a:schemeClr val="bg1">
                      <a:lumMod val="75000"/>
                    </a:schemeClr>
                  </a:gs>
                  <a:gs pos="100000">
                    <a:schemeClr val="bg1"/>
                  </a:gs>
                </a:gsLst>
                <a:lin ang="2700000" scaled="1"/>
                <a:tileRect/>
              </a:gradFill>
            </a:ln>
            <a:effectLst>
              <a:innerShdw blurRad="63500" dist="50800" dir="13500000">
                <a:prstClr val="black">
                  <a:alpha val="50000"/>
                </a:prstClr>
              </a:innerShdw>
            </a:effectLst>
          </p:spPr>
          <p:txBody>
            <a:bodyPr vert="horz" wrap="square" lIns="91440" tIns="45720" rIns="91440" bIns="45720" numCol="1" anchor="t" anchorCtr="0" compatLnSpc="1">
              <a:noAutofit/>
            </a:bodyPr>
            <a:lstStyle/>
            <a:p>
              <a:endParaRPr lang="zh-CN" altLang="en-US" dirty="0">
                <a:solidFill>
                  <a:srgbClr val="CA032E"/>
                </a:solidFill>
                <a:latin typeface="微软雅黑" panose="020B0503020204020204" pitchFamily="34" charset="-122"/>
              </a:endParaRPr>
            </a:p>
          </p:txBody>
        </p:sp>
      </p:grpSp>
      <p:sp>
        <p:nvSpPr>
          <p:cNvPr id="60" name="TextBox 59"/>
          <p:cNvSpPr txBox="1"/>
          <p:nvPr/>
        </p:nvSpPr>
        <p:spPr>
          <a:xfrm>
            <a:off x="3888525" y="2904015"/>
            <a:ext cx="6147837" cy="1785104"/>
          </a:xfrm>
          <a:prstGeom prst="rect">
            <a:avLst/>
          </a:prstGeom>
          <a:noFill/>
        </p:spPr>
        <p:txBody>
          <a:bodyPr wrap="none" rtlCol="0">
            <a:spAutoFit/>
          </a:bodyPr>
          <a:lstStyle/>
          <a:p>
            <a:pPr algn="ctr"/>
            <a:r>
              <a:rPr lang="zh-CN" altLang="en-US" sz="2800" b="1" spc="300" dirty="0" smtClean="0">
                <a:solidFill>
                  <a:schemeClr val="bg1"/>
                </a:solidFill>
                <a:latin typeface="微软雅黑" panose="020B0503020204020204" pitchFamily="34" charset="-122"/>
                <a:ea typeface="微软雅黑" panose="020B0503020204020204" pitchFamily="34" charset="-122"/>
              </a:rPr>
              <a:t>中小学高级教师与</a:t>
            </a:r>
            <a:endParaRPr lang="en-US" altLang="zh-CN" sz="2800" b="1" spc="300" dirty="0" smtClean="0">
              <a:solidFill>
                <a:schemeClr val="bg1"/>
              </a:solidFill>
              <a:latin typeface="微软雅黑" panose="020B0503020204020204" pitchFamily="34" charset="-122"/>
              <a:ea typeface="微软雅黑" panose="020B0503020204020204" pitchFamily="34" charset="-122"/>
            </a:endParaRPr>
          </a:p>
          <a:p>
            <a:pPr algn="ctr"/>
            <a:r>
              <a:rPr lang="zh-CN" altLang="zh-CN" sz="2800" b="1" spc="300" dirty="0" smtClean="0">
                <a:solidFill>
                  <a:schemeClr val="bg1"/>
                </a:solidFill>
                <a:latin typeface="微软雅黑" panose="020B0503020204020204" pitchFamily="34" charset="-122"/>
                <a:ea typeface="微软雅黑" panose="020B0503020204020204" pitchFamily="34" charset="-122"/>
              </a:rPr>
              <a:t>中小学</a:t>
            </a:r>
            <a:r>
              <a:rPr lang="zh-CN" altLang="zh-CN" sz="2800" b="1" spc="300" dirty="0">
                <a:solidFill>
                  <a:schemeClr val="bg1"/>
                </a:solidFill>
                <a:latin typeface="微软雅黑" panose="020B0503020204020204" pitchFamily="34" charset="-122"/>
                <a:ea typeface="微软雅黑" panose="020B0503020204020204" pitchFamily="34" charset="-122"/>
              </a:rPr>
              <a:t>高级教师（乡村学校</a:t>
            </a:r>
            <a:r>
              <a:rPr lang="zh-CN" altLang="zh-CN" sz="2800" b="1" spc="300" dirty="0" smtClean="0">
                <a:solidFill>
                  <a:schemeClr val="bg1"/>
                </a:solidFill>
                <a:latin typeface="微软雅黑" panose="020B0503020204020204" pitchFamily="34" charset="-122"/>
                <a:ea typeface="微软雅黑" panose="020B0503020204020204" pitchFamily="34" charset="-122"/>
              </a:rPr>
              <a:t>）</a:t>
            </a:r>
            <a:r>
              <a:rPr lang="zh-CN" altLang="en-US" sz="2800" b="1" spc="300" dirty="0" smtClean="0">
                <a:solidFill>
                  <a:schemeClr val="bg1"/>
                </a:solidFill>
                <a:latin typeface="微软雅黑" panose="020B0503020204020204" pitchFamily="34" charset="-122"/>
                <a:ea typeface="微软雅黑" panose="020B0503020204020204" pitchFamily="34" charset="-122"/>
              </a:rPr>
              <a:t>对比</a:t>
            </a:r>
            <a:endParaRPr lang="en-US" altLang="zh-CN" sz="2800" b="1" spc="300" dirty="0">
              <a:solidFill>
                <a:schemeClr val="bg1"/>
              </a:solidFill>
              <a:latin typeface="微软雅黑" panose="020B0503020204020204" pitchFamily="34" charset="-122"/>
              <a:ea typeface="微软雅黑" panose="020B0503020204020204" pitchFamily="34" charset="-122"/>
            </a:endParaRPr>
          </a:p>
          <a:p>
            <a:pPr algn="ctr"/>
            <a:endParaRPr lang="zh-CN" altLang="en-US" sz="5400" b="1" spc="300" dirty="0">
              <a:solidFill>
                <a:schemeClr val="bg1"/>
              </a:solidFill>
              <a:latin typeface="微软雅黑" panose="020B0503020204020204" pitchFamily="34" charset="-122"/>
              <a:ea typeface="微软雅黑" panose="020B0503020204020204" pitchFamily="34" charset="-122"/>
            </a:endParaRPr>
          </a:p>
        </p:txBody>
      </p:sp>
      <p:grpSp>
        <p:nvGrpSpPr>
          <p:cNvPr id="61" name="组合 60"/>
          <p:cNvGrpSpPr/>
          <p:nvPr/>
        </p:nvGrpSpPr>
        <p:grpSpPr>
          <a:xfrm>
            <a:off x="1505568" y="2211133"/>
            <a:ext cx="2485883" cy="2471218"/>
            <a:chOff x="1821711" y="568841"/>
            <a:chExt cx="1769509" cy="1759073"/>
          </a:xfrm>
        </p:grpSpPr>
        <p:grpSp>
          <p:nvGrpSpPr>
            <p:cNvPr id="62" name="组合 79"/>
            <p:cNvGrpSpPr/>
            <p:nvPr/>
          </p:nvGrpSpPr>
          <p:grpSpPr bwMode="auto">
            <a:xfrm>
              <a:off x="1835696" y="568841"/>
              <a:ext cx="1755524" cy="1759073"/>
              <a:chOff x="6379729" y="2488774"/>
              <a:chExt cx="2513016" cy="2513016"/>
            </a:xfrm>
          </p:grpSpPr>
          <p:sp>
            <p:nvSpPr>
              <p:cNvPr id="64"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50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65"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63" name="椭圆 80"/>
            <p:cNvSpPr/>
            <p:nvPr/>
          </p:nvSpPr>
          <p:spPr bwMode="auto">
            <a:xfrm>
              <a:off x="1821711" y="817303"/>
              <a:ext cx="1712670" cy="1271202"/>
            </a:xfrm>
            <a:prstGeom prst="ellipse">
              <a:avLst/>
            </a:prstGeom>
            <a:solidFill>
              <a:srgbClr val="CA032E"/>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zh-CN" altLang="en-US" sz="4000" b="1" kern="0" dirty="0" smtClean="0">
                  <a:solidFill>
                    <a:srgbClr val="FFFFFF"/>
                  </a:solidFill>
                  <a:latin typeface="微软雅黑" panose="020B0503020204020204" pitchFamily="34" charset="-122"/>
                  <a:ea typeface="微软雅黑" panose="020B0503020204020204" pitchFamily="34" charset="-122"/>
                </a:rPr>
                <a:t>四</a:t>
              </a:r>
              <a:endParaRPr lang="zh-CN" altLang="en-US" sz="4000" b="1" kern="0" dirty="0">
                <a:solidFill>
                  <a:srgbClr val="FFFFFF"/>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250" fill="hold"/>
                                            <p:tgtEl>
                                              <p:spTgt spid="14"/>
                                            </p:tgtEl>
                                            <p:attrNameLst>
                                              <p:attrName>ppt_w</p:attrName>
                                            </p:attrNameLst>
                                          </p:cBhvr>
                                          <p:tavLst>
                                            <p:tav tm="0">
                                              <p:val>
                                                <p:fltVal val="0"/>
                                              </p:val>
                                            </p:tav>
                                            <p:tav tm="100000">
                                              <p:val>
                                                <p:strVal val="#ppt_w"/>
                                              </p:val>
                                            </p:tav>
                                          </p:tavLst>
                                        </p:anim>
                                        <p:anim calcmode="lin" valueType="num">
                                          <p:cBhvr>
                                            <p:cTn id="8" dur="1250" fill="hold"/>
                                            <p:tgtEl>
                                              <p:spTgt spid="14"/>
                                            </p:tgtEl>
                                            <p:attrNameLst>
                                              <p:attrName>ppt_h</p:attrName>
                                            </p:attrNameLst>
                                          </p:cBhvr>
                                          <p:tavLst>
                                            <p:tav tm="0">
                                              <p:val>
                                                <p:fltVal val="0"/>
                                              </p:val>
                                            </p:tav>
                                            <p:tav tm="100000">
                                              <p:val>
                                                <p:strVal val="#ppt_h"/>
                                              </p:val>
                                            </p:tav>
                                          </p:tavLst>
                                        </p:anim>
                                        <p:animEffect transition="in" filter="fade">
                                          <p:cBhvr>
                                            <p:cTn id="9" dur="1250"/>
                                            <p:tgtEl>
                                              <p:spTgt spid="14"/>
                                            </p:tgtEl>
                                          </p:cBhvr>
                                        </p:animEffect>
                                      </p:childTnLst>
                                    </p:cTn>
                                  </p:par>
                                  <p:par>
                                    <p:cTn id="10" presetID="53" presetClass="entr" presetSubtype="16" fill="hold"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1250" fill="hold"/>
                                            <p:tgtEl>
                                              <p:spTgt spid="13"/>
                                            </p:tgtEl>
                                            <p:attrNameLst>
                                              <p:attrName>ppt_w</p:attrName>
                                            </p:attrNameLst>
                                          </p:cBhvr>
                                          <p:tavLst>
                                            <p:tav tm="0">
                                              <p:val>
                                                <p:fltVal val="0"/>
                                              </p:val>
                                            </p:tav>
                                            <p:tav tm="100000">
                                              <p:val>
                                                <p:strVal val="#ppt_w"/>
                                              </p:val>
                                            </p:tav>
                                          </p:tavLst>
                                        </p:anim>
                                        <p:anim calcmode="lin" valueType="num">
                                          <p:cBhvr>
                                            <p:cTn id="13" dur="1250" fill="hold"/>
                                            <p:tgtEl>
                                              <p:spTgt spid="13"/>
                                            </p:tgtEl>
                                            <p:attrNameLst>
                                              <p:attrName>ppt_h</p:attrName>
                                            </p:attrNameLst>
                                          </p:cBhvr>
                                          <p:tavLst>
                                            <p:tav tm="0">
                                              <p:val>
                                                <p:fltVal val="0"/>
                                              </p:val>
                                            </p:tav>
                                            <p:tav tm="100000">
                                              <p:val>
                                                <p:strVal val="#ppt_h"/>
                                              </p:val>
                                            </p:tav>
                                          </p:tavLst>
                                        </p:anim>
                                        <p:animEffect transition="in" filter="fade">
                                          <p:cBhvr>
                                            <p:cTn id="14" dur="1250"/>
                                            <p:tgtEl>
                                              <p:spTgt spid="13"/>
                                            </p:tgtEl>
                                          </p:cBhvr>
                                        </p:animEffect>
                                      </p:childTnLst>
                                    </p:cTn>
                                  </p:par>
                                </p:childTnLst>
                              </p:cTn>
                            </p:par>
                            <p:par>
                              <p:cTn id="15" fill="hold">
                                <p:stCondLst>
                                  <p:cond delay="1500"/>
                                </p:stCondLst>
                                <p:childTnLst>
                                  <p:par>
                                    <p:cTn id="16" presetID="2" presetClass="entr" presetSubtype="9" fill="hold" nodeType="afterEffect" p14:presetBounceEnd="60000">
                                      <p:stCondLst>
                                        <p:cond delay="0"/>
                                      </p:stCondLst>
                                      <p:childTnLst>
                                        <p:set>
                                          <p:cBhvr>
                                            <p:cTn id="17" dur="1" fill="hold">
                                              <p:stCondLst>
                                                <p:cond delay="0"/>
                                              </p:stCondLst>
                                            </p:cTn>
                                            <p:tgtEl>
                                              <p:spTgt spid="61"/>
                                            </p:tgtEl>
                                            <p:attrNameLst>
                                              <p:attrName>style.visibility</p:attrName>
                                            </p:attrNameLst>
                                          </p:cBhvr>
                                          <p:to>
                                            <p:strVal val="visible"/>
                                          </p:to>
                                        </p:set>
                                        <p:anim calcmode="lin" valueType="num" p14:bounceEnd="60000">
                                          <p:cBhvr additive="base">
                                            <p:cTn id="18" dur="1000" fill="hold"/>
                                            <p:tgtEl>
                                              <p:spTgt spid="61"/>
                                            </p:tgtEl>
                                            <p:attrNameLst>
                                              <p:attrName>ppt_x</p:attrName>
                                            </p:attrNameLst>
                                          </p:cBhvr>
                                          <p:tavLst>
                                            <p:tav tm="0">
                                              <p:val>
                                                <p:strVal val="0-#ppt_w/2"/>
                                              </p:val>
                                            </p:tav>
                                            <p:tav tm="100000">
                                              <p:val>
                                                <p:strVal val="#ppt_x"/>
                                              </p:val>
                                            </p:tav>
                                          </p:tavLst>
                                        </p:anim>
                                        <p:anim calcmode="lin" valueType="num" p14:bounceEnd="60000">
                                          <p:cBhvr additive="base">
                                            <p:cTn id="19" dur="1000" fill="hold"/>
                                            <p:tgtEl>
                                              <p:spTgt spid="61"/>
                                            </p:tgtEl>
                                            <p:attrNameLst>
                                              <p:attrName>ppt_y</p:attrName>
                                            </p:attrNameLst>
                                          </p:cBhvr>
                                          <p:tavLst>
                                            <p:tav tm="0">
                                              <p:val>
                                                <p:strVal val="0-#ppt_h/2"/>
                                              </p:val>
                                            </p:tav>
                                            <p:tav tm="100000">
                                              <p:val>
                                                <p:strVal val="#ppt_y"/>
                                              </p:val>
                                            </p:tav>
                                          </p:tavLst>
                                        </p:anim>
                                      </p:childTnLst>
                                    </p:cTn>
                                  </p:par>
                                  <p:par>
                                    <p:cTn id="20" presetID="22" presetClass="entr" presetSubtype="8" fill="hold" nodeType="withEffect">
                                      <p:stCondLst>
                                        <p:cond delay="350"/>
                                      </p:stCondLst>
                                      <p:childTnLst>
                                        <p:set>
                                          <p:cBhvr>
                                            <p:cTn id="21" dur="1" fill="hold">
                                              <p:stCondLst>
                                                <p:cond delay="0"/>
                                              </p:stCondLst>
                                            </p:cTn>
                                            <p:tgtEl>
                                              <p:spTgt spid="57"/>
                                            </p:tgtEl>
                                            <p:attrNameLst>
                                              <p:attrName>style.visibility</p:attrName>
                                            </p:attrNameLst>
                                          </p:cBhvr>
                                          <p:to>
                                            <p:strVal val="visible"/>
                                          </p:to>
                                        </p:set>
                                        <p:animEffect transition="in" filter="wipe(left)">
                                          <p:cBhvr>
                                            <p:cTn id="22" dur="750"/>
                                            <p:tgtEl>
                                              <p:spTgt spid="57"/>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fade">
                                          <p:cBhvr>
                                            <p:cTn id="26" dur="1000"/>
                                            <p:tgtEl>
                                              <p:spTgt spid="60"/>
                                            </p:tgtEl>
                                          </p:cBhvr>
                                        </p:animEffect>
                                        <p:anim calcmode="lin" valueType="num">
                                          <p:cBhvr>
                                            <p:cTn id="27" dur="1000" fill="hold"/>
                                            <p:tgtEl>
                                              <p:spTgt spid="60"/>
                                            </p:tgtEl>
                                            <p:attrNameLst>
                                              <p:attrName>ppt_x</p:attrName>
                                            </p:attrNameLst>
                                          </p:cBhvr>
                                          <p:tavLst>
                                            <p:tav tm="0">
                                              <p:val>
                                                <p:strVal val="#ppt_x"/>
                                              </p:val>
                                            </p:tav>
                                            <p:tav tm="100000">
                                              <p:val>
                                                <p:strVal val="#ppt_x"/>
                                              </p:val>
                                            </p:tav>
                                          </p:tavLst>
                                        </p:anim>
                                        <p:anim calcmode="lin" valueType="num">
                                          <p:cBhvr>
                                            <p:cTn id="28"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250" fill="hold"/>
                                            <p:tgtEl>
                                              <p:spTgt spid="14"/>
                                            </p:tgtEl>
                                            <p:attrNameLst>
                                              <p:attrName>ppt_w</p:attrName>
                                            </p:attrNameLst>
                                          </p:cBhvr>
                                          <p:tavLst>
                                            <p:tav tm="0">
                                              <p:val>
                                                <p:fltVal val="0"/>
                                              </p:val>
                                            </p:tav>
                                            <p:tav tm="100000">
                                              <p:val>
                                                <p:strVal val="#ppt_w"/>
                                              </p:val>
                                            </p:tav>
                                          </p:tavLst>
                                        </p:anim>
                                        <p:anim calcmode="lin" valueType="num">
                                          <p:cBhvr>
                                            <p:cTn id="8" dur="1250" fill="hold"/>
                                            <p:tgtEl>
                                              <p:spTgt spid="14"/>
                                            </p:tgtEl>
                                            <p:attrNameLst>
                                              <p:attrName>ppt_h</p:attrName>
                                            </p:attrNameLst>
                                          </p:cBhvr>
                                          <p:tavLst>
                                            <p:tav tm="0">
                                              <p:val>
                                                <p:fltVal val="0"/>
                                              </p:val>
                                            </p:tav>
                                            <p:tav tm="100000">
                                              <p:val>
                                                <p:strVal val="#ppt_h"/>
                                              </p:val>
                                            </p:tav>
                                          </p:tavLst>
                                        </p:anim>
                                        <p:animEffect transition="in" filter="fade">
                                          <p:cBhvr>
                                            <p:cTn id="9" dur="1250"/>
                                            <p:tgtEl>
                                              <p:spTgt spid="14"/>
                                            </p:tgtEl>
                                          </p:cBhvr>
                                        </p:animEffect>
                                      </p:childTnLst>
                                    </p:cTn>
                                  </p:par>
                                  <p:par>
                                    <p:cTn id="10" presetID="53" presetClass="entr" presetSubtype="16" fill="hold"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1250" fill="hold"/>
                                            <p:tgtEl>
                                              <p:spTgt spid="13"/>
                                            </p:tgtEl>
                                            <p:attrNameLst>
                                              <p:attrName>ppt_w</p:attrName>
                                            </p:attrNameLst>
                                          </p:cBhvr>
                                          <p:tavLst>
                                            <p:tav tm="0">
                                              <p:val>
                                                <p:fltVal val="0"/>
                                              </p:val>
                                            </p:tav>
                                            <p:tav tm="100000">
                                              <p:val>
                                                <p:strVal val="#ppt_w"/>
                                              </p:val>
                                            </p:tav>
                                          </p:tavLst>
                                        </p:anim>
                                        <p:anim calcmode="lin" valueType="num">
                                          <p:cBhvr>
                                            <p:cTn id="13" dur="1250" fill="hold"/>
                                            <p:tgtEl>
                                              <p:spTgt spid="13"/>
                                            </p:tgtEl>
                                            <p:attrNameLst>
                                              <p:attrName>ppt_h</p:attrName>
                                            </p:attrNameLst>
                                          </p:cBhvr>
                                          <p:tavLst>
                                            <p:tav tm="0">
                                              <p:val>
                                                <p:fltVal val="0"/>
                                              </p:val>
                                            </p:tav>
                                            <p:tav tm="100000">
                                              <p:val>
                                                <p:strVal val="#ppt_h"/>
                                              </p:val>
                                            </p:tav>
                                          </p:tavLst>
                                        </p:anim>
                                        <p:animEffect transition="in" filter="fade">
                                          <p:cBhvr>
                                            <p:cTn id="14" dur="1250"/>
                                            <p:tgtEl>
                                              <p:spTgt spid="13"/>
                                            </p:tgtEl>
                                          </p:cBhvr>
                                        </p:animEffect>
                                      </p:childTnLst>
                                    </p:cTn>
                                  </p:par>
                                </p:childTnLst>
                              </p:cTn>
                            </p:par>
                            <p:par>
                              <p:cTn id="15" fill="hold">
                                <p:stCondLst>
                                  <p:cond delay="1500"/>
                                </p:stCondLst>
                                <p:childTnLst>
                                  <p:par>
                                    <p:cTn id="16" presetID="2" presetClass="entr" presetSubtype="9" fill="hold" nodeType="afterEffect">
                                      <p:stCondLst>
                                        <p:cond delay="0"/>
                                      </p:stCondLst>
                                      <p:childTnLst>
                                        <p:set>
                                          <p:cBhvr>
                                            <p:cTn id="17" dur="1" fill="hold">
                                              <p:stCondLst>
                                                <p:cond delay="0"/>
                                              </p:stCondLst>
                                            </p:cTn>
                                            <p:tgtEl>
                                              <p:spTgt spid="61"/>
                                            </p:tgtEl>
                                            <p:attrNameLst>
                                              <p:attrName>style.visibility</p:attrName>
                                            </p:attrNameLst>
                                          </p:cBhvr>
                                          <p:to>
                                            <p:strVal val="visible"/>
                                          </p:to>
                                        </p:set>
                                        <p:anim calcmode="lin" valueType="num">
                                          <p:cBhvr additive="base">
                                            <p:cTn id="18" dur="1000" fill="hold"/>
                                            <p:tgtEl>
                                              <p:spTgt spid="61"/>
                                            </p:tgtEl>
                                            <p:attrNameLst>
                                              <p:attrName>ppt_x</p:attrName>
                                            </p:attrNameLst>
                                          </p:cBhvr>
                                          <p:tavLst>
                                            <p:tav tm="0">
                                              <p:val>
                                                <p:strVal val="0-#ppt_w/2"/>
                                              </p:val>
                                            </p:tav>
                                            <p:tav tm="100000">
                                              <p:val>
                                                <p:strVal val="#ppt_x"/>
                                              </p:val>
                                            </p:tav>
                                          </p:tavLst>
                                        </p:anim>
                                        <p:anim calcmode="lin" valueType="num">
                                          <p:cBhvr additive="base">
                                            <p:cTn id="19" dur="1000" fill="hold"/>
                                            <p:tgtEl>
                                              <p:spTgt spid="61"/>
                                            </p:tgtEl>
                                            <p:attrNameLst>
                                              <p:attrName>ppt_y</p:attrName>
                                            </p:attrNameLst>
                                          </p:cBhvr>
                                          <p:tavLst>
                                            <p:tav tm="0">
                                              <p:val>
                                                <p:strVal val="0-#ppt_h/2"/>
                                              </p:val>
                                            </p:tav>
                                            <p:tav tm="100000">
                                              <p:val>
                                                <p:strVal val="#ppt_y"/>
                                              </p:val>
                                            </p:tav>
                                          </p:tavLst>
                                        </p:anim>
                                      </p:childTnLst>
                                    </p:cTn>
                                  </p:par>
                                  <p:par>
                                    <p:cTn id="20" presetID="22" presetClass="entr" presetSubtype="8" fill="hold" nodeType="withEffect">
                                      <p:stCondLst>
                                        <p:cond delay="350"/>
                                      </p:stCondLst>
                                      <p:childTnLst>
                                        <p:set>
                                          <p:cBhvr>
                                            <p:cTn id="21" dur="1" fill="hold">
                                              <p:stCondLst>
                                                <p:cond delay="0"/>
                                              </p:stCondLst>
                                            </p:cTn>
                                            <p:tgtEl>
                                              <p:spTgt spid="57"/>
                                            </p:tgtEl>
                                            <p:attrNameLst>
                                              <p:attrName>style.visibility</p:attrName>
                                            </p:attrNameLst>
                                          </p:cBhvr>
                                          <p:to>
                                            <p:strVal val="visible"/>
                                          </p:to>
                                        </p:set>
                                        <p:animEffect transition="in" filter="wipe(left)">
                                          <p:cBhvr>
                                            <p:cTn id="22" dur="750"/>
                                            <p:tgtEl>
                                              <p:spTgt spid="57"/>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fade">
                                          <p:cBhvr>
                                            <p:cTn id="26" dur="1000"/>
                                            <p:tgtEl>
                                              <p:spTgt spid="60"/>
                                            </p:tgtEl>
                                          </p:cBhvr>
                                        </p:animEffect>
                                        <p:anim calcmode="lin" valueType="num">
                                          <p:cBhvr>
                                            <p:cTn id="27" dur="1000" fill="hold"/>
                                            <p:tgtEl>
                                              <p:spTgt spid="60"/>
                                            </p:tgtEl>
                                            <p:attrNameLst>
                                              <p:attrName>ppt_x</p:attrName>
                                            </p:attrNameLst>
                                          </p:cBhvr>
                                          <p:tavLst>
                                            <p:tav tm="0">
                                              <p:val>
                                                <p:strVal val="#ppt_x"/>
                                              </p:val>
                                            </p:tav>
                                            <p:tav tm="100000">
                                              <p:val>
                                                <p:strVal val="#ppt_x"/>
                                              </p:val>
                                            </p:tav>
                                          </p:tavLst>
                                        </p:anim>
                                        <p:anim calcmode="lin" valueType="num">
                                          <p:cBhvr>
                                            <p:cTn id="28"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直接连接符 20"/>
          <p:cNvCxnSpPr/>
          <p:nvPr/>
        </p:nvCxnSpPr>
        <p:spPr>
          <a:xfrm>
            <a:off x="3390313" y="1212209"/>
            <a:ext cx="5275385" cy="0"/>
          </a:xfrm>
          <a:prstGeom prst="line">
            <a:avLst/>
          </a:prstGeom>
          <a:ln w="12700">
            <a:solidFill>
              <a:srgbClr val="585858"/>
            </a:solidFill>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30" name="文本框 23"/>
          <p:cNvSpPr txBox="1"/>
          <p:nvPr/>
        </p:nvSpPr>
        <p:spPr>
          <a:xfrm>
            <a:off x="3367611" y="453580"/>
            <a:ext cx="4975280" cy="584775"/>
          </a:xfrm>
          <a:prstGeom prst="rect">
            <a:avLst/>
          </a:prstGeom>
          <a:noFill/>
        </p:spPr>
        <p:txBody>
          <a:bodyPr wrap="square" rtlCol="0">
            <a:spAutoFit/>
          </a:bodyPr>
          <a:lstStyle/>
          <a:p>
            <a:r>
              <a:rPr lang="zh-CN" altLang="en-US" sz="3200" spc="-267" dirty="0" smtClean="0">
                <a:solidFill>
                  <a:srgbClr val="C00000"/>
                </a:solidFill>
                <a:latin typeface="方正大黑简体" panose="02010600030101010101" charset="-122"/>
                <a:ea typeface="方正大黑简体" panose="02010600030101010101" charset="-122"/>
              </a:rPr>
              <a:t>    适用范围</a:t>
            </a:r>
            <a:endParaRPr lang="zh-CN" altLang="en-US" sz="3200" b="1" dirty="0">
              <a:solidFill>
                <a:srgbClr val="585858"/>
              </a:solidFill>
              <a:latin typeface="微软雅黑" panose="020B0503020204020204" pitchFamily="34" charset="-122"/>
              <a:ea typeface="微软雅黑" panose="020B0503020204020204" pitchFamily="34" charset="-122"/>
            </a:endParaRPr>
          </a:p>
        </p:txBody>
      </p:sp>
      <p:sp>
        <p:nvSpPr>
          <p:cNvPr id="4" name="Freeform 5"/>
          <p:cNvSpPr/>
          <p:nvPr/>
        </p:nvSpPr>
        <p:spPr bwMode="auto">
          <a:xfrm rot="1855731">
            <a:off x="1206948" y="1283680"/>
            <a:ext cx="936104" cy="84400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CA032E"/>
          </a:solidFill>
          <a:ln w="12700" cap="flat">
            <a:noFill/>
            <a:prstDash val="solid"/>
            <a:miter lim="800000"/>
          </a:ln>
          <a:effectLst/>
        </p:spPr>
        <p:txBody>
          <a:bodyPr vert="horz" wrap="square" lIns="91440" tIns="45720" rIns="91440" bIns="45720" numCol="1" anchor="t" anchorCtr="0" compatLnSpc="1"/>
          <a:lstStyle/>
          <a:p>
            <a:endParaRPr lang="zh-CN" altLang="en-US"/>
          </a:p>
        </p:txBody>
      </p:sp>
      <p:cxnSp>
        <p:nvCxnSpPr>
          <p:cNvPr id="5" name="直接连接符 4"/>
          <p:cNvCxnSpPr/>
          <p:nvPr/>
        </p:nvCxnSpPr>
        <p:spPr>
          <a:xfrm>
            <a:off x="1327404" y="2296653"/>
            <a:ext cx="3428191" cy="0"/>
          </a:xfrm>
          <a:prstGeom prst="line">
            <a:avLst/>
          </a:prstGeom>
          <a:ln>
            <a:solidFill>
              <a:schemeClr val="bg1">
                <a:lumMod val="50000"/>
              </a:schemeClr>
            </a:solidFill>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7" name="TextBox 503"/>
          <p:cNvSpPr txBox="1"/>
          <p:nvPr/>
        </p:nvSpPr>
        <p:spPr>
          <a:xfrm>
            <a:off x="1136980" y="2386701"/>
            <a:ext cx="4718271" cy="4093428"/>
          </a:xfrm>
          <a:prstGeom prst="rect">
            <a:avLst/>
          </a:prstGeom>
          <a:noFill/>
        </p:spPr>
        <p:txBody>
          <a:bodyPr wrap="square" rtlCol="0">
            <a:spAutoFit/>
          </a:bodyPr>
          <a:lstStyle/>
          <a:p>
            <a:pPr>
              <a:lnSpc>
                <a:spcPct val="130000"/>
              </a:lnSpc>
            </a:pPr>
            <a:r>
              <a:rPr lang="en-US" altLang="zh-CN" sz="2000" dirty="0" smtClean="0">
                <a:latin typeface="仿宋" panose="02010609060101010101" pitchFamily="49" charset="-122"/>
                <a:ea typeface="仿宋" panose="02010609060101010101" pitchFamily="49" charset="-122"/>
              </a:rPr>
              <a:t>   </a:t>
            </a:r>
            <a:r>
              <a:rPr lang="zh-CN" altLang="zh-CN" sz="2000" dirty="0" smtClean="0">
                <a:latin typeface="仿宋" panose="02010609060101010101" pitchFamily="49" charset="-122"/>
                <a:ea typeface="仿宋" panose="02010609060101010101" pitchFamily="49" charset="-122"/>
              </a:rPr>
              <a:t>本</a:t>
            </a:r>
            <a:r>
              <a:rPr lang="zh-CN" altLang="zh-CN" sz="2000" dirty="0">
                <a:latin typeface="仿宋" panose="02010609060101010101" pitchFamily="49" charset="-122"/>
                <a:ea typeface="仿宋" panose="02010609060101010101" pitchFamily="49" charset="-122"/>
              </a:rPr>
              <a:t>评审条件适用于城市中小学（含九年一贯制学校）、幼儿园、特殊教育学校（含残疾儿童康复机构）、工读学校，各级教育科研机构、校外教育机构、电化教育机构（现代教育技术机构）中在职在岗教师</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pPr>
              <a:lnSpc>
                <a:spcPct val="130000"/>
              </a:lnSpc>
            </a:pPr>
            <a:r>
              <a:rPr lang="en-US" altLang="zh-CN" sz="2000" dirty="0" smtClean="0">
                <a:latin typeface="仿宋" panose="02010609060101010101" pitchFamily="49" charset="-122"/>
                <a:ea typeface="仿宋" panose="02010609060101010101" pitchFamily="49" charset="-122"/>
              </a:rPr>
              <a:t>   </a:t>
            </a:r>
            <a:r>
              <a:rPr lang="zh-CN" altLang="zh-CN" sz="2000" dirty="0" smtClean="0">
                <a:latin typeface="仿宋" panose="02010609060101010101" pitchFamily="49" charset="-122"/>
                <a:ea typeface="仿宋" panose="02010609060101010101" pitchFamily="49" charset="-122"/>
              </a:rPr>
              <a:t>城市</a:t>
            </a:r>
            <a:r>
              <a:rPr lang="zh-CN" altLang="zh-CN" sz="2000" dirty="0">
                <a:latin typeface="仿宋" panose="02010609060101010101" pitchFamily="49" charset="-122"/>
                <a:ea typeface="仿宋" panose="02010609060101010101" pitchFamily="49" charset="-122"/>
              </a:rPr>
              <a:t>中小学教师（教研员）流动到乡村学校工作的，其已取得的专业技术（职务任职）资格仍然有效，重新竞聘相关岗位不需要经过评委会评审。</a:t>
            </a:r>
            <a:endParaRPr lang="zh-CN" altLang="en-US" sz="2000" dirty="0">
              <a:solidFill>
                <a:schemeClr val="bg1">
                  <a:lumMod val="50000"/>
                </a:schemeClr>
              </a:solidFill>
              <a:latin typeface="仿宋" panose="02010609060101010101" pitchFamily="49" charset="-122"/>
              <a:ea typeface="仿宋" panose="02010609060101010101" pitchFamily="49" charset="-122"/>
            </a:endParaRPr>
          </a:p>
        </p:txBody>
      </p:sp>
      <p:sp>
        <p:nvSpPr>
          <p:cNvPr id="12" name="Freeform 5"/>
          <p:cNvSpPr/>
          <p:nvPr/>
        </p:nvSpPr>
        <p:spPr bwMode="auto">
          <a:xfrm rot="1855731">
            <a:off x="6601643" y="1283680"/>
            <a:ext cx="936104" cy="84400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092D3B"/>
          </a:solidFill>
          <a:ln w="12700" cap="flat">
            <a:noFill/>
            <a:prstDash val="solid"/>
            <a:miter lim="800000"/>
          </a:ln>
          <a:effectLst/>
        </p:spPr>
        <p:txBody>
          <a:bodyPr vert="horz" wrap="square" lIns="91440" tIns="45720" rIns="91440" bIns="45720" numCol="1" anchor="t" anchorCtr="0" compatLnSpc="1"/>
          <a:lstStyle/>
          <a:p>
            <a:endParaRPr lang="zh-CN" altLang="en-US"/>
          </a:p>
        </p:txBody>
      </p:sp>
      <p:cxnSp>
        <p:nvCxnSpPr>
          <p:cNvPr id="13" name="直接连接符 12"/>
          <p:cNvCxnSpPr/>
          <p:nvPr/>
        </p:nvCxnSpPr>
        <p:spPr>
          <a:xfrm>
            <a:off x="6778184" y="2296653"/>
            <a:ext cx="3428191" cy="0"/>
          </a:xfrm>
          <a:prstGeom prst="line">
            <a:avLst/>
          </a:prstGeom>
          <a:ln>
            <a:solidFill>
              <a:schemeClr val="bg1">
                <a:lumMod val="50000"/>
              </a:schemeClr>
            </a:solidFill>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15" name="TextBox 503"/>
          <p:cNvSpPr txBox="1"/>
          <p:nvPr/>
        </p:nvSpPr>
        <p:spPr>
          <a:xfrm>
            <a:off x="6652960" y="2386701"/>
            <a:ext cx="4853240" cy="4093428"/>
          </a:xfrm>
          <a:prstGeom prst="rect">
            <a:avLst/>
          </a:prstGeom>
          <a:noFill/>
        </p:spPr>
        <p:txBody>
          <a:bodyPr wrap="square" rtlCol="0">
            <a:spAutoFit/>
          </a:bodyPr>
          <a:lstStyle/>
          <a:p>
            <a:pPr>
              <a:lnSpc>
                <a:spcPct val="130000"/>
              </a:lnSpc>
            </a:pPr>
            <a:r>
              <a:rPr lang="zh-CN" altLang="zh-CN" sz="2000" dirty="0">
                <a:latin typeface="仿宋" panose="02010609060101010101" pitchFamily="49" charset="-122"/>
                <a:ea typeface="仿宋" panose="02010609060101010101" pitchFamily="49" charset="-122"/>
              </a:rPr>
              <a:t>本评审条件适用于在乡村学校工作的在职在岗教师（教研员）。</a:t>
            </a:r>
            <a:endParaRPr lang="en-US" altLang="zh-CN" sz="2000" dirty="0">
              <a:latin typeface="仿宋" panose="02010609060101010101" pitchFamily="49" charset="-122"/>
              <a:ea typeface="仿宋" panose="02010609060101010101" pitchFamily="49" charset="-122"/>
            </a:endParaRPr>
          </a:p>
          <a:p>
            <a:pPr>
              <a:lnSpc>
                <a:spcPct val="130000"/>
              </a:lnSpc>
            </a:pPr>
            <a:r>
              <a:rPr lang="zh-CN" altLang="zh-CN" sz="2000" dirty="0">
                <a:latin typeface="仿宋" panose="02010609060101010101" pitchFamily="49" charset="-122"/>
                <a:ea typeface="仿宋" panose="02010609060101010101" pitchFamily="49" charset="-122"/>
              </a:rPr>
              <a:t>乡村教师统一按本评审条件进行评审，通过评审的可按程序在乡村学校聘用。乡村教师</a:t>
            </a:r>
            <a:r>
              <a:rPr lang="zh-CN" altLang="zh-CN" sz="2000" b="1" dirty="0">
                <a:solidFill>
                  <a:srgbClr val="FF0000"/>
                </a:solidFill>
                <a:latin typeface="仿宋" panose="02010609060101010101" pitchFamily="49" charset="-122"/>
                <a:ea typeface="仿宋" panose="02010609060101010101" pitchFamily="49" charset="-122"/>
              </a:rPr>
              <a:t>经批准</a:t>
            </a:r>
            <a:r>
              <a:rPr lang="zh-CN" altLang="zh-CN" sz="2000" dirty="0">
                <a:latin typeface="仿宋" panose="02010609060101010101" pitchFamily="49" charset="-122"/>
                <a:ea typeface="仿宋" panose="02010609060101010101" pitchFamily="49" charset="-122"/>
              </a:rPr>
              <a:t>流动到城市教育教学单位工作的，其已取得的专业技术（职务任职）资格仍然有效，重新竞聘相关岗位不需经过评委会评审，如参加流入地学校岗位竞聘的，应按流入学校岗位聘用有关标准</a:t>
            </a:r>
            <a:r>
              <a:rPr lang="zh-CN" altLang="zh-CN" sz="2000" b="1" dirty="0">
                <a:solidFill>
                  <a:srgbClr val="FF0000"/>
                </a:solidFill>
                <a:latin typeface="仿宋" panose="02010609060101010101" pitchFamily="49" charset="-122"/>
                <a:ea typeface="仿宋" panose="02010609060101010101" pitchFamily="49" charset="-122"/>
              </a:rPr>
              <a:t>重新竞聘</a:t>
            </a:r>
            <a:r>
              <a:rPr lang="zh-CN" altLang="zh-CN" sz="2000" dirty="0">
                <a:latin typeface="仿宋" panose="02010609060101010101" pitchFamily="49" charset="-122"/>
                <a:ea typeface="仿宋" panose="02010609060101010101" pitchFamily="49" charset="-122"/>
              </a:rPr>
              <a:t>。</a:t>
            </a:r>
            <a:endParaRPr lang="zh-CN" altLang="en-US" sz="2000" dirty="0">
              <a:latin typeface="仿宋" panose="02010609060101010101" pitchFamily="49" charset="-122"/>
              <a:ea typeface="仿宋" panose="02010609060101010101" pitchFamily="49" charset="-122"/>
            </a:endParaRPr>
          </a:p>
        </p:txBody>
      </p:sp>
      <p:sp>
        <p:nvSpPr>
          <p:cNvPr id="20" name="TextBox 19"/>
          <p:cNvSpPr txBox="1"/>
          <p:nvPr/>
        </p:nvSpPr>
        <p:spPr>
          <a:xfrm>
            <a:off x="1409948" y="1354860"/>
            <a:ext cx="377796" cy="707886"/>
          </a:xfrm>
          <a:prstGeom prst="rect">
            <a:avLst/>
          </a:prstGeom>
          <a:noFill/>
        </p:spPr>
        <p:txBody>
          <a:bodyPr wrap="square" rtlCol="0">
            <a:spAutoFit/>
          </a:bodyPr>
          <a:lstStyle/>
          <a:p>
            <a:r>
              <a:rPr lang="en-US" altLang="zh-CN" sz="4000" b="1" dirty="0" smtClean="0">
                <a:solidFill>
                  <a:schemeClr val="bg1"/>
                </a:solidFill>
                <a:latin typeface="微软雅黑" panose="020B0503020204020204" pitchFamily="34" charset="-122"/>
                <a:ea typeface="微软雅黑" panose="020B0503020204020204" pitchFamily="34" charset="-122"/>
              </a:rPr>
              <a:t>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24" name="TextBox 23"/>
          <p:cNvSpPr txBox="1"/>
          <p:nvPr/>
        </p:nvSpPr>
        <p:spPr>
          <a:xfrm>
            <a:off x="6846637" y="1355198"/>
            <a:ext cx="377796" cy="707886"/>
          </a:xfrm>
          <a:prstGeom prst="rect">
            <a:avLst/>
          </a:prstGeom>
          <a:noFill/>
        </p:spPr>
        <p:txBody>
          <a:bodyPr wrap="square" rtlCol="0">
            <a:spAutoFit/>
          </a:bodyPr>
          <a:lstStyle/>
          <a:p>
            <a:r>
              <a:rPr lang="en-US" altLang="zh-CN" sz="4000" b="1" dirty="0" smtClean="0">
                <a:solidFill>
                  <a:schemeClr val="bg1"/>
                </a:solidFill>
                <a:latin typeface="微软雅黑" panose="020B0503020204020204" pitchFamily="34" charset="-122"/>
                <a:ea typeface="微软雅黑" panose="020B0503020204020204" pitchFamily="34" charset="-122"/>
              </a:rPr>
              <a:t>2</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25" name="TextBox 498"/>
          <p:cNvSpPr txBox="1"/>
          <p:nvPr/>
        </p:nvSpPr>
        <p:spPr>
          <a:xfrm>
            <a:off x="7688091" y="1680757"/>
            <a:ext cx="3185487" cy="369332"/>
          </a:xfrm>
          <a:prstGeom prst="rect">
            <a:avLst/>
          </a:prstGeom>
          <a:noFill/>
        </p:spPr>
        <p:txBody>
          <a:bodyPr wrap="none" rtlCol="0" anchor="ctr">
            <a:spAutoFit/>
          </a:bodyPr>
          <a:lstStyle/>
          <a:p>
            <a:pPr>
              <a:spcBef>
                <a:spcPct val="0"/>
              </a:spcBef>
              <a:buFont typeface="Arial" panose="020B0604020202020204" pitchFamily="34" charset="0"/>
              <a:buNone/>
            </a:pPr>
            <a:r>
              <a:rPr lang="zh-CN" altLang="en-US" b="1" dirty="0" smtClean="0">
                <a:solidFill>
                  <a:schemeClr val="bg1">
                    <a:lumMod val="50000"/>
                  </a:schemeClr>
                </a:solidFill>
                <a:latin typeface="微软雅黑" panose="020B0503020204020204" pitchFamily="34" charset="-122"/>
                <a:ea typeface="微软雅黑" panose="020B0503020204020204" pitchFamily="34" charset="-122"/>
                <a:cs typeface="Arial" panose="020B0604020202020204" pitchFamily="34" charset="0"/>
              </a:rPr>
              <a:t>中小学高级教师（乡村学校）</a:t>
            </a:r>
            <a:endParaRPr lang="zh-CN" altLang="en-US" b="1" dirty="0">
              <a:solidFill>
                <a:schemeClr val="bg1">
                  <a:lumMod val="50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6" name="TextBox 498"/>
          <p:cNvSpPr txBox="1"/>
          <p:nvPr/>
        </p:nvSpPr>
        <p:spPr>
          <a:xfrm>
            <a:off x="2293395" y="1680757"/>
            <a:ext cx="1800493" cy="369332"/>
          </a:xfrm>
          <a:prstGeom prst="rect">
            <a:avLst/>
          </a:prstGeom>
          <a:noFill/>
        </p:spPr>
        <p:txBody>
          <a:bodyPr wrap="none" rtlCol="0" anchor="ctr">
            <a:spAutoFit/>
          </a:bodyPr>
          <a:lstStyle/>
          <a:p>
            <a:pPr>
              <a:spcBef>
                <a:spcPct val="0"/>
              </a:spcBef>
              <a:buFont typeface="Arial" panose="020B0604020202020204" pitchFamily="34" charset="0"/>
              <a:buNone/>
            </a:pPr>
            <a:r>
              <a:rPr lang="zh-CN" altLang="en-US" b="1" dirty="0" smtClean="0">
                <a:solidFill>
                  <a:schemeClr val="bg1">
                    <a:lumMod val="50000"/>
                  </a:schemeClr>
                </a:solidFill>
                <a:latin typeface="微软雅黑" panose="020B0503020204020204" pitchFamily="34" charset="-122"/>
                <a:ea typeface="微软雅黑" panose="020B0503020204020204" pitchFamily="34" charset="-122"/>
                <a:cs typeface="Arial" panose="020B0604020202020204" pitchFamily="34" charset="0"/>
              </a:rPr>
              <a:t>中小学高级教师</a:t>
            </a:r>
            <a:endParaRPr lang="zh-CN" altLang="en-US" b="1" dirty="0">
              <a:solidFill>
                <a:schemeClr val="bg1">
                  <a:lumMod val="50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nodeType="after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wipe(left)">
                                      <p:cBhvr>
                                        <p:cTn id="13" dur="500"/>
                                        <p:tgtEl>
                                          <p:spTgt spid="21"/>
                                        </p:tgtEl>
                                      </p:cBhvr>
                                    </p:animEffect>
                                  </p:childTnLst>
                                </p:cTn>
                              </p:par>
                              <p:par>
                                <p:cTn id="14" presetID="42" presetClass="entr" presetSubtype="0" fill="hold" grpId="0" nodeType="withEffect">
                                  <p:stCondLst>
                                    <p:cond delay="25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1000"/>
                                        <p:tgtEl>
                                          <p:spTgt spid="4"/>
                                        </p:tgtEl>
                                      </p:cBhvr>
                                    </p:animEffect>
                                    <p:anim calcmode="lin" valueType="num">
                                      <p:cBhvr>
                                        <p:cTn id="17" dur="1000" fill="hold"/>
                                        <p:tgtEl>
                                          <p:spTgt spid="4"/>
                                        </p:tgtEl>
                                        <p:attrNameLst>
                                          <p:attrName>ppt_x</p:attrName>
                                        </p:attrNameLst>
                                      </p:cBhvr>
                                      <p:tavLst>
                                        <p:tav tm="0">
                                          <p:val>
                                            <p:strVal val="#ppt_x"/>
                                          </p:val>
                                        </p:tav>
                                        <p:tav tm="100000">
                                          <p:val>
                                            <p:strVal val="#ppt_x"/>
                                          </p:val>
                                        </p:tav>
                                      </p:tavLst>
                                    </p:anim>
                                    <p:anim calcmode="lin" valueType="num">
                                      <p:cBhvr>
                                        <p:cTn id="18" dur="1000" fill="hold"/>
                                        <p:tgtEl>
                                          <p:spTgt spid="4"/>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1000"/>
                                        <p:tgtEl>
                                          <p:spTgt spid="20"/>
                                        </p:tgtEl>
                                      </p:cBhvr>
                                    </p:animEffect>
                                    <p:anim calcmode="lin" valueType="num">
                                      <p:cBhvr>
                                        <p:cTn id="23" dur="1000" fill="hold"/>
                                        <p:tgtEl>
                                          <p:spTgt spid="20"/>
                                        </p:tgtEl>
                                        <p:attrNameLst>
                                          <p:attrName>ppt_x</p:attrName>
                                        </p:attrNameLst>
                                      </p:cBhvr>
                                      <p:tavLst>
                                        <p:tav tm="0">
                                          <p:val>
                                            <p:strVal val="#ppt_x"/>
                                          </p:val>
                                        </p:tav>
                                        <p:tav tm="100000">
                                          <p:val>
                                            <p:strVal val="#ppt_x"/>
                                          </p:val>
                                        </p:tav>
                                      </p:tavLst>
                                    </p:anim>
                                    <p:anim calcmode="lin" valueType="num">
                                      <p:cBhvr>
                                        <p:cTn id="24" dur="1000" fill="hold"/>
                                        <p:tgtEl>
                                          <p:spTgt spid="20"/>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22" presetClass="entr" presetSubtype="8" fill="hold" nodeType="after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wipe(left)">
                                      <p:cBhvr>
                                        <p:cTn id="28" dur="500"/>
                                        <p:tgtEl>
                                          <p:spTgt spid="5"/>
                                        </p:tgtEl>
                                      </p:cBhvr>
                                    </p:animEffect>
                                  </p:childTnLst>
                                </p:cTn>
                              </p:par>
                              <p:par>
                                <p:cTn id="29" presetID="10" presetClass="entr" presetSubtype="0" fill="hold" grpId="0" nodeType="withEffect">
                                  <p:stCondLst>
                                    <p:cond delay="1000"/>
                                  </p:stCondLst>
                                  <p:iterate type="lt">
                                    <p:tmPct val="10000"/>
                                  </p:iterate>
                                  <p:childTnLst>
                                    <p:set>
                                      <p:cBhvr>
                                        <p:cTn id="30" dur="1" fill="hold">
                                          <p:stCondLst>
                                            <p:cond delay="0"/>
                                          </p:stCondLst>
                                        </p:cTn>
                                        <p:tgtEl>
                                          <p:spTgt spid="7"/>
                                        </p:tgtEl>
                                        <p:attrNameLst>
                                          <p:attrName>style.visibility</p:attrName>
                                        </p:attrNameLst>
                                      </p:cBhvr>
                                      <p:to>
                                        <p:strVal val="visible"/>
                                      </p:to>
                                    </p:set>
                                    <p:animEffect transition="in" filter="fade">
                                      <p:cBhvr>
                                        <p:cTn id="31" dur="100"/>
                                        <p:tgtEl>
                                          <p:spTgt spid="7"/>
                                        </p:tgtEl>
                                      </p:cBhvr>
                                    </p:animEffect>
                                  </p:childTnLst>
                                </p:cTn>
                              </p:par>
                              <p:par>
                                <p:cTn id="32" presetID="42" presetClass="entr" presetSubtype="0" fill="hold" grpId="0" nodeType="withEffect">
                                  <p:stCondLst>
                                    <p:cond delay="100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1000"/>
                                        <p:tgtEl>
                                          <p:spTgt spid="12"/>
                                        </p:tgtEl>
                                      </p:cBhvr>
                                    </p:animEffect>
                                    <p:anim calcmode="lin" valueType="num">
                                      <p:cBhvr>
                                        <p:cTn id="35" dur="1000" fill="hold"/>
                                        <p:tgtEl>
                                          <p:spTgt spid="12"/>
                                        </p:tgtEl>
                                        <p:attrNameLst>
                                          <p:attrName>ppt_x</p:attrName>
                                        </p:attrNameLst>
                                      </p:cBhvr>
                                      <p:tavLst>
                                        <p:tav tm="0">
                                          <p:val>
                                            <p:strVal val="#ppt_x"/>
                                          </p:val>
                                        </p:tav>
                                        <p:tav tm="100000">
                                          <p:val>
                                            <p:strVal val="#ppt_x"/>
                                          </p:val>
                                        </p:tav>
                                      </p:tavLst>
                                    </p:anim>
                                    <p:anim calcmode="lin" valueType="num">
                                      <p:cBhvr>
                                        <p:cTn id="36" dur="1000" fill="hold"/>
                                        <p:tgtEl>
                                          <p:spTgt spid="12"/>
                                        </p:tgtEl>
                                        <p:attrNameLst>
                                          <p:attrName>ppt_y</p:attrName>
                                        </p:attrNameLst>
                                      </p:cBhvr>
                                      <p:tavLst>
                                        <p:tav tm="0">
                                          <p:val>
                                            <p:strVal val="#ppt_y+.1"/>
                                          </p:val>
                                        </p:tav>
                                        <p:tav tm="100000">
                                          <p:val>
                                            <p:strVal val="#ppt_y"/>
                                          </p:val>
                                        </p:tav>
                                      </p:tavLst>
                                    </p:anim>
                                  </p:childTnLst>
                                </p:cTn>
                              </p:par>
                            </p:childTnLst>
                          </p:cTn>
                        </p:par>
                        <p:par>
                          <p:cTn id="37" fill="hold">
                            <p:stCondLst>
                              <p:cond delay="4949"/>
                            </p:stCondLst>
                            <p:childTnLst>
                              <p:par>
                                <p:cTn id="38" presetID="42" presetClass="entr" presetSubtype="0" fill="hold" grpId="0" nodeType="after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fade">
                                      <p:cBhvr>
                                        <p:cTn id="40" dur="1000"/>
                                        <p:tgtEl>
                                          <p:spTgt spid="24"/>
                                        </p:tgtEl>
                                      </p:cBhvr>
                                    </p:animEffect>
                                    <p:anim calcmode="lin" valueType="num">
                                      <p:cBhvr>
                                        <p:cTn id="41" dur="1000" fill="hold"/>
                                        <p:tgtEl>
                                          <p:spTgt spid="24"/>
                                        </p:tgtEl>
                                        <p:attrNameLst>
                                          <p:attrName>ppt_x</p:attrName>
                                        </p:attrNameLst>
                                      </p:cBhvr>
                                      <p:tavLst>
                                        <p:tav tm="0">
                                          <p:val>
                                            <p:strVal val="#ppt_x"/>
                                          </p:val>
                                        </p:tav>
                                        <p:tav tm="100000">
                                          <p:val>
                                            <p:strVal val="#ppt_x"/>
                                          </p:val>
                                        </p:tav>
                                      </p:tavLst>
                                    </p:anim>
                                    <p:anim calcmode="lin" valueType="num">
                                      <p:cBhvr>
                                        <p:cTn id="42" dur="1000" fill="hold"/>
                                        <p:tgtEl>
                                          <p:spTgt spid="24"/>
                                        </p:tgtEl>
                                        <p:attrNameLst>
                                          <p:attrName>ppt_y</p:attrName>
                                        </p:attrNameLst>
                                      </p:cBhvr>
                                      <p:tavLst>
                                        <p:tav tm="0">
                                          <p:val>
                                            <p:strVal val="#ppt_y+.1"/>
                                          </p:val>
                                        </p:tav>
                                        <p:tav tm="100000">
                                          <p:val>
                                            <p:strVal val="#ppt_y"/>
                                          </p:val>
                                        </p:tav>
                                      </p:tavLst>
                                    </p:anim>
                                  </p:childTnLst>
                                </p:cTn>
                              </p:par>
                            </p:childTnLst>
                          </p:cTn>
                        </p:par>
                        <p:par>
                          <p:cTn id="43" fill="hold">
                            <p:stCondLst>
                              <p:cond delay="5949"/>
                            </p:stCondLst>
                            <p:childTnLst>
                              <p:par>
                                <p:cTn id="44" presetID="22" presetClass="entr" presetSubtype="8" fill="hold"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left)">
                                      <p:cBhvr>
                                        <p:cTn id="46" dur="500"/>
                                        <p:tgtEl>
                                          <p:spTgt spid="13"/>
                                        </p:tgtEl>
                                      </p:cBhvr>
                                    </p:animEffect>
                                  </p:childTnLst>
                                </p:cTn>
                              </p:par>
                              <p:par>
                                <p:cTn id="47" presetID="10" presetClass="entr" presetSubtype="0" fill="hold" grpId="0" nodeType="withEffect">
                                  <p:stCondLst>
                                    <p:cond delay="1000"/>
                                  </p:stCondLst>
                                  <p:iterate type="lt">
                                    <p:tmPct val="10000"/>
                                  </p:iterate>
                                  <p:childTnLst>
                                    <p:set>
                                      <p:cBhvr>
                                        <p:cTn id="48" dur="1" fill="hold">
                                          <p:stCondLst>
                                            <p:cond delay="0"/>
                                          </p:stCondLst>
                                        </p:cTn>
                                        <p:tgtEl>
                                          <p:spTgt spid="15"/>
                                        </p:tgtEl>
                                        <p:attrNameLst>
                                          <p:attrName>style.visibility</p:attrName>
                                        </p:attrNameLst>
                                      </p:cBhvr>
                                      <p:to>
                                        <p:strVal val="visible"/>
                                      </p:to>
                                    </p:set>
                                    <p:animEffect transition="in" filter="fade">
                                      <p:cBhvr>
                                        <p:cTn id="49" dur="100"/>
                                        <p:tgtEl>
                                          <p:spTgt spid="15"/>
                                        </p:tgtEl>
                                      </p:cBhvr>
                                    </p:animEffect>
                                  </p:childTnLst>
                                </p:cTn>
                              </p:par>
                            </p:childTnLst>
                          </p:cTn>
                        </p:par>
                        <p:par>
                          <p:cTn id="50" fill="hold">
                            <p:stCondLst>
                              <p:cond delay="8609"/>
                            </p:stCondLst>
                            <p:childTnLst>
                              <p:par>
                                <p:cTn id="51" presetID="12" presetClass="entr" presetSubtype="4" fill="hold" grpId="0" nodeType="afterEffect">
                                  <p:stCondLst>
                                    <p:cond delay="0"/>
                                  </p:stCondLst>
                                  <p:iterate type="lt">
                                    <p:tmPct val="50000"/>
                                  </p:iterate>
                                  <p:childTnLst>
                                    <p:set>
                                      <p:cBhvr>
                                        <p:cTn id="52" dur="1" fill="hold">
                                          <p:stCondLst>
                                            <p:cond delay="0"/>
                                          </p:stCondLst>
                                        </p:cTn>
                                        <p:tgtEl>
                                          <p:spTgt spid="25"/>
                                        </p:tgtEl>
                                        <p:attrNameLst>
                                          <p:attrName>style.visibility</p:attrName>
                                        </p:attrNameLst>
                                      </p:cBhvr>
                                      <p:to>
                                        <p:strVal val="visible"/>
                                      </p:to>
                                    </p:set>
                                    <p:anim calcmode="lin" valueType="num">
                                      <p:cBhvr additive="base">
                                        <p:cTn id="53" dur="300"/>
                                        <p:tgtEl>
                                          <p:spTgt spid="25"/>
                                        </p:tgtEl>
                                        <p:attrNameLst>
                                          <p:attrName>ppt_y</p:attrName>
                                        </p:attrNameLst>
                                      </p:cBhvr>
                                      <p:tavLst>
                                        <p:tav tm="0">
                                          <p:val>
                                            <p:strVal val="#ppt_y+#ppt_h*1.125000"/>
                                          </p:val>
                                        </p:tav>
                                        <p:tav tm="100000">
                                          <p:val>
                                            <p:strVal val="#ppt_y"/>
                                          </p:val>
                                        </p:tav>
                                      </p:tavLst>
                                    </p:anim>
                                    <p:animEffect transition="in" filter="wipe(up)">
                                      <p:cBhvr>
                                        <p:cTn id="54" dur="300"/>
                                        <p:tgtEl>
                                          <p:spTgt spid="25"/>
                                        </p:tgtEl>
                                      </p:cBhvr>
                                    </p:animEffect>
                                  </p:childTnLst>
                                </p:cTn>
                              </p:par>
                            </p:childTnLst>
                          </p:cTn>
                        </p:par>
                        <p:par>
                          <p:cTn id="55" fill="hold">
                            <p:stCondLst>
                              <p:cond delay="10710"/>
                            </p:stCondLst>
                            <p:childTnLst>
                              <p:par>
                                <p:cTn id="56" presetID="12" presetClass="entr" presetSubtype="4" fill="hold" grpId="0" nodeType="afterEffect">
                                  <p:stCondLst>
                                    <p:cond delay="0"/>
                                  </p:stCondLst>
                                  <p:iterate type="lt">
                                    <p:tmPct val="50000"/>
                                  </p:iterate>
                                  <p:childTnLst>
                                    <p:set>
                                      <p:cBhvr>
                                        <p:cTn id="57" dur="1" fill="hold">
                                          <p:stCondLst>
                                            <p:cond delay="0"/>
                                          </p:stCondLst>
                                        </p:cTn>
                                        <p:tgtEl>
                                          <p:spTgt spid="26"/>
                                        </p:tgtEl>
                                        <p:attrNameLst>
                                          <p:attrName>style.visibility</p:attrName>
                                        </p:attrNameLst>
                                      </p:cBhvr>
                                      <p:to>
                                        <p:strVal val="visible"/>
                                      </p:to>
                                    </p:set>
                                    <p:anim calcmode="lin" valueType="num">
                                      <p:cBhvr additive="base">
                                        <p:cTn id="58" dur="300"/>
                                        <p:tgtEl>
                                          <p:spTgt spid="26"/>
                                        </p:tgtEl>
                                        <p:attrNameLst>
                                          <p:attrName>ppt_y</p:attrName>
                                        </p:attrNameLst>
                                      </p:cBhvr>
                                      <p:tavLst>
                                        <p:tav tm="0">
                                          <p:val>
                                            <p:strVal val="#ppt_y+#ppt_h*1.125000"/>
                                          </p:val>
                                        </p:tav>
                                        <p:tav tm="100000">
                                          <p:val>
                                            <p:strVal val="#ppt_y"/>
                                          </p:val>
                                        </p:tav>
                                      </p:tavLst>
                                    </p:anim>
                                    <p:animEffect transition="in" filter="wipe(up)">
                                      <p:cBhvr>
                                        <p:cTn id="59" dur="3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4" grpId="0" animBg="1"/>
      <p:bldP spid="7" grpId="0"/>
      <p:bldP spid="12" grpId="0" animBg="1"/>
      <p:bldP spid="15" grpId="0"/>
      <p:bldP spid="20" grpId="0"/>
      <p:bldP spid="24" grpId="0"/>
      <p:bldP spid="25" grpId="0"/>
      <p:bldP spid="2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33239" y="0"/>
            <a:ext cx="12150313" cy="6859588"/>
          </a:xfrm>
          <a:prstGeom prst="rect">
            <a:avLst/>
          </a:prstGeom>
        </p:spPr>
      </p:pic>
      <p:graphicFrame>
        <p:nvGraphicFramePr>
          <p:cNvPr id="13" name="表格 12"/>
          <p:cNvGraphicFramePr>
            <a:graphicFrameLocks noGrp="1"/>
          </p:cNvGraphicFramePr>
          <p:nvPr/>
        </p:nvGraphicFramePr>
        <p:xfrm>
          <a:off x="241406" y="762945"/>
          <a:ext cx="11733978" cy="6948576"/>
        </p:xfrm>
        <a:graphic>
          <a:graphicData uri="http://schemas.openxmlformats.org/drawingml/2006/table">
            <a:tbl>
              <a:tblPr firstRow="1" bandRow="1">
                <a:tableStyleId>{9DCAF9ED-07DC-4A11-8D7F-57B35C25682E}</a:tableStyleId>
              </a:tblPr>
              <a:tblGrid>
                <a:gridCol w="1036796"/>
                <a:gridCol w="1225304"/>
                <a:gridCol w="5002194"/>
                <a:gridCol w="4469684"/>
              </a:tblGrid>
              <a:tr h="474003">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申报资格</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申报条件</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高级教师</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高级教师（乡村学校）</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tcPr>
                </a:tc>
              </a:tr>
              <a:tr h="1110093">
                <a:tc rowSpan="4">
                  <a:txBody>
                    <a:bodyPr/>
                    <a:lstStyle/>
                    <a:p>
                      <a:pPr algn="ctr">
                        <a:lnSpc>
                          <a:spcPct val="110000"/>
                        </a:lnSpc>
                        <a:spcAft>
                          <a:spcPts val="0"/>
                        </a:spcAft>
                      </a:pPr>
                      <a:r>
                        <a:rPr lang="zh-CN" altLang="en-US" sz="2100" kern="100" dirty="0" smtClean="0">
                          <a:effectLst/>
                        </a:rPr>
                        <a:t>高级教师</a:t>
                      </a:r>
                      <a:endParaRPr lang="zh-CN" sz="2100" b="1" kern="100" dirty="0">
                        <a:solidFill>
                          <a:srgbClr val="C00000"/>
                        </a:solidFill>
                        <a:effectLst/>
                        <a:latin typeface="微软雅黑" panose="020B0503020204020204" pitchFamily="34" charset="-122"/>
                        <a:ea typeface="微软雅黑" panose="020B0503020204020204" pitchFamily="34" charset="-122"/>
                        <a:cs typeface="+mn-cs"/>
                      </a:endParaRPr>
                    </a:p>
                  </a:txBody>
                  <a:tcPr marL="91428" marR="91428" marT="0" marB="0" anchor="ctr">
                    <a:lnR w="12700" cap="flat" cmpd="sng" algn="ctr">
                      <a:solidFill>
                        <a:srgbClr val="F3960D"/>
                      </a:solidFill>
                      <a:prstDash val="solid"/>
                      <a:round/>
                      <a:headEnd type="none" w="med" len="med"/>
                      <a:tailEnd type="none" w="med" len="med"/>
                    </a:lnR>
                  </a:tcPr>
                </a:tc>
                <a:tc rowSpan="4">
                  <a:txBody>
                    <a:bodyPr/>
                    <a:lstStyle/>
                    <a:p>
                      <a:pPr marL="0" marR="0" indent="0" algn="ctr" defTabSz="914400" rtl="0" eaLnBrk="1" fontAlgn="auto" latinLnBrk="0" hangingPunct="1">
                        <a:lnSpc>
                          <a:spcPct val="110000"/>
                        </a:lnSpc>
                        <a:spcBef>
                          <a:spcPts val="0"/>
                        </a:spcBef>
                        <a:spcAft>
                          <a:spcPts val="0"/>
                        </a:spcAft>
                        <a:buClrTx/>
                        <a:buSzTx/>
                        <a:buFontTx/>
                        <a:buNone/>
                        <a:defRPr/>
                      </a:pPr>
                      <a:r>
                        <a:rPr lang="zh-CN" altLang="en-US" sz="2100" kern="100" dirty="0" smtClean="0">
                          <a:effectLst/>
                        </a:rPr>
                        <a:t>专业技术工作经历（能力）条件</a:t>
                      </a:r>
                      <a:endParaRPr lang="zh-CN" altLang="en-US" sz="2100" kern="100" dirty="0" smtClean="0">
                        <a:effectLst/>
                      </a:endParaRPr>
                    </a:p>
                    <a:p>
                      <a:pPr algn="ctr">
                        <a:lnSpc>
                          <a:spcPct val="110000"/>
                        </a:lnSpc>
                        <a:spcAft>
                          <a:spcPts val="0"/>
                        </a:spcAft>
                      </a:pP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一、育人工作。</a:t>
                      </a:r>
                      <a:endParaRPr lang="zh-CN" altLang="zh-CN" sz="1800" kern="1200" dirty="0" smtClean="0">
                        <a:effectLst/>
                      </a:endParaRPr>
                    </a:p>
                    <a:p>
                      <a:r>
                        <a:rPr lang="zh-CN" altLang="zh-CN" sz="1800" kern="1200" dirty="0" smtClean="0">
                          <a:effectLst/>
                        </a:rPr>
                        <a:t>担任班主任工作</a:t>
                      </a:r>
                      <a:r>
                        <a:rPr lang="en-US" altLang="zh-CN" sz="1800" kern="1200" dirty="0" smtClean="0">
                          <a:effectLst/>
                        </a:rPr>
                        <a:t>3</a:t>
                      </a:r>
                      <a:r>
                        <a:rPr lang="zh-CN" altLang="zh-CN" sz="1800" kern="1200" dirty="0" smtClean="0">
                          <a:effectLst/>
                        </a:rPr>
                        <a:t>年以上。具有博士学位人员担任班主任工作</a:t>
                      </a:r>
                      <a:r>
                        <a:rPr lang="en-US" altLang="zh-CN" sz="1800" kern="1200" dirty="0" smtClean="0">
                          <a:effectLst/>
                        </a:rPr>
                        <a:t>1</a:t>
                      </a:r>
                      <a:r>
                        <a:rPr lang="zh-CN" altLang="zh-CN" sz="1800" kern="1200" dirty="0" smtClean="0">
                          <a:effectLst/>
                        </a:rPr>
                        <a:t>个学期以上。</a:t>
                      </a:r>
                      <a:endParaRPr lang="zh-CN" sz="14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一、育人工作。</a:t>
                      </a:r>
                      <a:endParaRPr lang="zh-CN" altLang="zh-CN" sz="1800" kern="1200" dirty="0" smtClean="0">
                        <a:effectLst/>
                      </a:endParaRPr>
                    </a:p>
                    <a:p>
                      <a:r>
                        <a:rPr lang="zh-CN" altLang="zh-CN" sz="1800" kern="1200" dirty="0" smtClean="0">
                          <a:effectLst/>
                        </a:rPr>
                        <a:t>担任班主任工作</a:t>
                      </a:r>
                      <a:r>
                        <a:rPr lang="en-US" altLang="zh-CN" sz="1800" kern="1200" dirty="0" smtClean="0">
                          <a:effectLst/>
                        </a:rPr>
                        <a:t>3</a:t>
                      </a:r>
                      <a:r>
                        <a:rPr lang="zh-CN" altLang="zh-CN" sz="1800" kern="1200" dirty="0" smtClean="0">
                          <a:effectLst/>
                        </a:rPr>
                        <a:t>年以上。具有博士学位人员担任班主任工作</a:t>
                      </a:r>
                      <a:r>
                        <a:rPr lang="en-US" altLang="zh-CN" sz="1800" kern="1200" dirty="0" smtClean="0">
                          <a:effectLst/>
                        </a:rPr>
                        <a:t>1</a:t>
                      </a:r>
                      <a:r>
                        <a:rPr lang="zh-CN" altLang="zh-CN" sz="1800" kern="1200" dirty="0" smtClean="0">
                          <a:effectLst/>
                        </a:rPr>
                        <a:t>个学期以上。</a:t>
                      </a:r>
                      <a:endParaRPr lang="zh-CN" sz="17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tcPr>
                </a:tc>
              </a:tr>
              <a:tr h="1524000">
                <a:tc vMerge="1">
                  <a:tcPr/>
                </a:tc>
                <a:tc vMerge="1">
                  <a:tcPr/>
                </a:tc>
                <a:tc>
                  <a:txBody>
                    <a:bodyPr/>
                    <a:lstStyle/>
                    <a:p>
                      <a:r>
                        <a:rPr lang="zh-CN" altLang="zh-CN" sz="1800" kern="1200" dirty="0" smtClean="0">
                          <a:effectLst/>
                        </a:rPr>
                        <a:t>二、教学工作量。</a:t>
                      </a:r>
                      <a:endParaRPr lang="zh-CN" altLang="zh-CN" sz="1800" kern="1200" dirty="0" smtClean="0">
                        <a:effectLst/>
                      </a:endParaRPr>
                    </a:p>
                    <a:p>
                      <a:r>
                        <a:rPr lang="zh-CN" altLang="zh-CN" sz="1800" kern="1200" dirty="0" smtClean="0">
                          <a:effectLst/>
                        </a:rPr>
                        <a:t>（一）中小学、幼儿园教师完成当地教育行政主管部门和学校规定的教学工作量。</a:t>
                      </a:r>
                      <a:endParaRPr lang="zh-CN" altLang="zh-CN" sz="1800" kern="1200" dirty="0" smtClean="0">
                        <a:effectLst/>
                      </a:endParaRPr>
                    </a:p>
                    <a:p>
                      <a:r>
                        <a:rPr lang="zh-CN" altLang="zh-CN" sz="1800" kern="1200" dirty="0" smtClean="0">
                          <a:effectLst/>
                        </a:rPr>
                        <a:t>（二）教研员有计划地深入学校指导教学，完成当地教育行政主管部门和单位规定的工作量。</a:t>
                      </a:r>
                      <a:endParaRPr lang="zh-CN" sz="1800" kern="1200" dirty="0">
                        <a:solidFill>
                          <a:schemeClr val="dk1"/>
                        </a:solidFill>
                        <a:effectLst/>
                        <a:latin typeface="仿宋" panose="02010609060101010101" pitchFamily="49" charset="-122"/>
                        <a:ea typeface="仿宋" panose="02010609060101010101" pitchFamily="49"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二、教学工作量。</a:t>
                      </a:r>
                      <a:endParaRPr lang="zh-CN" altLang="zh-CN" sz="1800" kern="1200" dirty="0" smtClean="0">
                        <a:effectLst/>
                      </a:endParaRPr>
                    </a:p>
                    <a:p>
                      <a:r>
                        <a:rPr lang="zh-CN" altLang="zh-CN" sz="1800" kern="1200" dirty="0" smtClean="0">
                          <a:effectLst/>
                        </a:rPr>
                        <a:t>（一）中小学、幼儿园教师完成当地教育行政主管部门和学校规定的教学工作量。</a:t>
                      </a:r>
                      <a:endParaRPr lang="zh-CN" altLang="zh-CN" sz="1800" kern="1200" dirty="0" smtClean="0">
                        <a:effectLst/>
                      </a:endParaRPr>
                    </a:p>
                    <a:p>
                      <a:r>
                        <a:rPr lang="zh-CN" altLang="zh-CN" sz="1800" kern="1200" dirty="0" smtClean="0">
                          <a:effectLst/>
                        </a:rPr>
                        <a:t>（二）教研员有计划地深入学校指导教学，完成当地教育行政主管部门和单位规定的工作量。</a:t>
                      </a:r>
                      <a:endParaRPr lang="zh-CN" sz="17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tcPr>
                </a:tc>
              </a:tr>
              <a:tr h="1524000">
                <a:tc vMerge="1">
                  <a:tcPr/>
                </a:tc>
                <a:tc vMerge="1">
                  <a:tcPr/>
                </a:tc>
                <a:tc>
                  <a:txBody>
                    <a:bodyPr/>
                    <a:lstStyle/>
                    <a:p>
                      <a:r>
                        <a:rPr lang="zh-CN" altLang="zh-CN" sz="1800" kern="1200" dirty="0" smtClean="0">
                          <a:effectLst/>
                        </a:rPr>
                        <a:t>三、循环教学经历。</a:t>
                      </a:r>
                      <a:endParaRPr lang="zh-CN" altLang="zh-CN" sz="1800" kern="1200" dirty="0" smtClean="0">
                        <a:effectLst/>
                      </a:endParaRPr>
                    </a:p>
                    <a:p>
                      <a:r>
                        <a:rPr lang="zh-CN" altLang="zh-CN" sz="1800" kern="1200" dirty="0" smtClean="0">
                          <a:effectLst/>
                        </a:rPr>
                        <a:t>从教以来，有</a:t>
                      </a:r>
                      <a:r>
                        <a:rPr lang="en-US" altLang="zh-CN" sz="1800" kern="1200" dirty="0" smtClean="0">
                          <a:effectLst/>
                        </a:rPr>
                        <a:t>1</a:t>
                      </a:r>
                      <a:r>
                        <a:rPr lang="zh-CN" altLang="zh-CN" sz="1800" kern="1200" dirty="0" smtClean="0">
                          <a:effectLst/>
                        </a:rPr>
                        <a:t>次以上循环教学经历，或担任毕业班教学工作</a:t>
                      </a:r>
                      <a:r>
                        <a:rPr lang="en-US" altLang="zh-CN" sz="1800" kern="1200" dirty="0" smtClean="0">
                          <a:effectLst/>
                        </a:rPr>
                        <a:t>2</a:t>
                      </a:r>
                      <a:r>
                        <a:rPr lang="zh-CN" altLang="zh-CN" sz="1800" kern="1200" dirty="0" smtClean="0">
                          <a:effectLst/>
                        </a:rPr>
                        <a:t>年以上。</a:t>
                      </a:r>
                      <a:endParaRPr lang="zh-CN" altLang="zh-CN" sz="1800" kern="1200" dirty="0">
                        <a:solidFill>
                          <a:schemeClr val="dk1"/>
                        </a:solidFill>
                        <a:effectLst/>
                        <a:latin typeface="仿宋" panose="02010609060101010101" pitchFamily="49" charset="-122"/>
                        <a:ea typeface="仿宋" panose="02010609060101010101" pitchFamily="49"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三、循环教学经历。</a:t>
                      </a:r>
                      <a:endParaRPr lang="zh-CN" altLang="zh-CN" sz="1800" kern="1200" dirty="0" smtClean="0">
                        <a:effectLst/>
                      </a:endParaRPr>
                    </a:p>
                    <a:p>
                      <a:r>
                        <a:rPr lang="zh-CN" altLang="zh-CN" sz="1800" kern="1200" dirty="0" smtClean="0">
                          <a:effectLst/>
                        </a:rPr>
                        <a:t>从教以来，有</a:t>
                      </a:r>
                      <a:r>
                        <a:rPr lang="en-US" altLang="zh-CN" sz="1800" kern="1200" dirty="0" smtClean="0">
                          <a:effectLst/>
                        </a:rPr>
                        <a:t>1</a:t>
                      </a:r>
                      <a:r>
                        <a:rPr lang="zh-CN" altLang="zh-CN" sz="1800" kern="1200" dirty="0" smtClean="0">
                          <a:effectLst/>
                        </a:rPr>
                        <a:t>次以上循环教学经历，或担任毕业班教学工作</a:t>
                      </a:r>
                      <a:r>
                        <a:rPr lang="en-US" altLang="zh-CN" sz="1800" kern="1200" dirty="0" smtClean="0">
                          <a:effectLst/>
                        </a:rPr>
                        <a:t>2</a:t>
                      </a:r>
                      <a:r>
                        <a:rPr lang="zh-CN" altLang="zh-CN" sz="1800" kern="1200" dirty="0" smtClean="0">
                          <a:effectLst/>
                        </a:rPr>
                        <a:t>年以上。</a:t>
                      </a:r>
                      <a:endParaRPr lang="zh-CN" altLang="zh-CN" sz="1800" kern="1200" dirty="0" smtClean="0">
                        <a:effectLst/>
                      </a:endParaRPr>
                    </a:p>
                    <a:p>
                      <a:pPr algn="ctr">
                        <a:lnSpc>
                          <a:spcPts val="1500"/>
                        </a:lnSpc>
                        <a:spcAft>
                          <a:spcPts val="0"/>
                        </a:spcAft>
                      </a:pPr>
                      <a:endParaRPr lang="zh-CN" sz="17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tcPr>
                </a:tc>
              </a:tr>
              <a:tr h="1319496">
                <a:tc vMerge="1">
                  <a:tcPr marL="68580" marR="6858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vMerge="1">
                  <a:tcPr marL="68580" marR="6858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r>
                        <a:rPr lang="zh-CN" altLang="zh-CN" sz="1800" kern="1200" dirty="0" smtClean="0">
                          <a:effectLst/>
                        </a:rPr>
                        <a:t>四、示范引领。</a:t>
                      </a:r>
                      <a:endParaRPr lang="zh-CN" altLang="zh-CN" sz="1800" kern="1200" dirty="0" smtClean="0">
                        <a:effectLst/>
                      </a:endParaRPr>
                    </a:p>
                    <a:p>
                      <a:r>
                        <a:rPr lang="zh-CN" altLang="zh-CN" sz="1800" kern="1200" dirty="0" smtClean="0">
                          <a:effectLst/>
                        </a:rPr>
                        <a:t>近</a:t>
                      </a:r>
                      <a:r>
                        <a:rPr lang="en-US" altLang="zh-CN" sz="1800" kern="1200" dirty="0" smtClean="0">
                          <a:effectLst/>
                        </a:rPr>
                        <a:t>5</a:t>
                      </a:r>
                      <a:r>
                        <a:rPr lang="zh-CN" altLang="zh-CN" sz="1800" kern="1200" dirty="0" smtClean="0">
                          <a:effectLst/>
                        </a:rPr>
                        <a:t>年来，每年承担校级以上公开课</a:t>
                      </a:r>
                      <a:r>
                        <a:rPr lang="en-US" altLang="zh-CN" sz="1800" kern="1200" dirty="0" smtClean="0">
                          <a:effectLst/>
                        </a:rPr>
                        <a:t>1</a:t>
                      </a:r>
                      <a:r>
                        <a:rPr lang="zh-CN" altLang="zh-CN" sz="1800" kern="1200" dirty="0" smtClean="0">
                          <a:effectLst/>
                        </a:rPr>
                        <a:t>次。团委书记、少先队辅导员每年承担校级以上共青团、少先队教育交流专题发言</a:t>
                      </a:r>
                      <a:r>
                        <a:rPr lang="en-US" altLang="zh-CN" sz="1800" kern="1200" dirty="0" smtClean="0">
                          <a:effectLst/>
                        </a:rPr>
                        <a:t>1</a:t>
                      </a:r>
                      <a:r>
                        <a:rPr lang="zh-CN" altLang="zh-CN" sz="1800" kern="1200" dirty="0" smtClean="0">
                          <a:effectLst/>
                        </a:rPr>
                        <a:t>次。校级（园）领导每年承担校级公开课</a:t>
                      </a:r>
                      <a:r>
                        <a:rPr lang="en-US" altLang="zh-CN" sz="1800" kern="1200" dirty="0" smtClean="0">
                          <a:effectLst/>
                        </a:rPr>
                        <a:t>1</a:t>
                      </a:r>
                      <a:r>
                        <a:rPr lang="zh-CN" altLang="zh-CN" sz="1800" kern="1200" dirty="0" smtClean="0">
                          <a:effectLst/>
                        </a:rPr>
                        <a:t>次，任现职以来累计承担县级以上公开课、或教育教学专题发言</a:t>
                      </a:r>
                      <a:r>
                        <a:rPr lang="en-US" altLang="zh-CN" sz="1800" kern="1200" dirty="0" smtClean="0">
                          <a:effectLst/>
                        </a:rPr>
                        <a:t>3</a:t>
                      </a:r>
                      <a:r>
                        <a:rPr lang="zh-CN" altLang="zh-CN" sz="1800" kern="1200" dirty="0" smtClean="0">
                          <a:effectLst/>
                        </a:rPr>
                        <a:t>次。教研员每年承担县级以上教学专题讲座，或培训课，或观摩课，或公开课</a:t>
                      </a:r>
                      <a:r>
                        <a:rPr lang="en-US" altLang="zh-CN" sz="1800" kern="1200" dirty="0" smtClean="0">
                          <a:effectLst/>
                        </a:rPr>
                        <a:t>1</a:t>
                      </a:r>
                      <a:r>
                        <a:rPr lang="zh-CN" altLang="zh-CN" sz="1800" kern="1200" dirty="0" smtClean="0">
                          <a:effectLst/>
                        </a:rPr>
                        <a:t>次。</a:t>
                      </a:r>
                      <a:endParaRPr lang="zh-CN" alt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四、示范引领。</a:t>
                      </a:r>
                      <a:endParaRPr lang="zh-CN" altLang="zh-CN" sz="1800" kern="1200" dirty="0" smtClean="0">
                        <a:effectLst/>
                      </a:endParaRPr>
                    </a:p>
                    <a:p>
                      <a:r>
                        <a:rPr lang="zh-CN" altLang="zh-CN" sz="1800" kern="1200" dirty="0" smtClean="0">
                          <a:effectLst/>
                        </a:rPr>
                        <a:t>近</a:t>
                      </a:r>
                      <a:r>
                        <a:rPr lang="en-US" altLang="zh-CN" sz="1800" kern="1200" dirty="0" smtClean="0">
                          <a:effectLst/>
                        </a:rPr>
                        <a:t>5</a:t>
                      </a:r>
                      <a:r>
                        <a:rPr lang="zh-CN" altLang="zh-CN" sz="1800" kern="1200" dirty="0" smtClean="0">
                          <a:effectLst/>
                        </a:rPr>
                        <a:t>年来，每年承担校级以上公开课</a:t>
                      </a:r>
                      <a:r>
                        <a:rPr lang="en-US" altLang="zh-CN" sz="1800" kern="1200" dirty="0" smtClean="0">
                          <a:effectLst/>
                        </a:rPr>
                        <a:t>1</a:t>
                      </a:r>
                      <a:r>
                        <a:rPr lang="zh-CN" altLang="zh-CN" sz="1800" kern="1200" dirty="0" smtClean="0">
                          <a:effectLst/>
                        </a:rPr>
                        <a:t>次。除上述条件外，校级（园）领导每年承担校级公开课</a:t>
                      </a:r>
                      <a:r>
                        <a:rPr lang="en-US" altLang="zh-CN" sz="1800" kern="1200" dirty="0" smtClean="0">
                          <a:effectLst/>
                        </a:rPr>
                        <a:t>1</a:t>
                      </a:r>
                      <a:r>
                        <a:rPr lang="zh-CN" altLang="zh-CN" sz="1800" kern="1200" dirty="0" smtClean="0">
                          <a:effectLst/>
                        </a:rPr>
                        <a:t>次，任现职以来累计承担县级以上公开课、或教育教学专题发言</a:t>
                      </a:r>
                      <a:r>
                        <a:rPr lang="en-US" altLang="zh-CN" sz="1800" kern="1200" dirty="0" smtClean="0">
                          <a:effectLst/>
                        </a:rPr>
                        <a:t>3</a:t>
                      </a:r>
                      <a:r>
                        <a:rPr lang="zh-CN" altLang="zh-CN" sz="1800" kern="1200" dirty="0" smtClean="0">
                          <a:effectLst/>
                        </a:rPr>
                        <a:t>次。教研员每年承担乡镇以上公开课</a:t>
                      </a:r>
                      <a:r>
                        <a:rPr lang="en-US" altLang="zh-CN" sz="1800" kern="1200" dirty="0" smtClean="0">
                          <a:effectLst/>
                        </a:rPr>
                        <a:t>1</a:t>
                      </a:r>
                      <a:r>
                        <a:rPr lang="zh-CN" altLang="zh-CN" sz="1800" kern="1200" dirty="0" smtClean="0">
                          <a:effectLst/>
                        </a:rPr>
                        <a:t>次，并讲授过县级以上教研部门组织优质课、或示范课、或观摩课</a:t>
                      </a:r>
                      <a:r>
                        <a:rPr lang="en-US" altLang="zh-CN" sz="1800" kern="1200" dirty="0" smtClean="0">
                          <a:effectLst/>
                        </a:rPr>
                        <a:t>1</a:t>
                      </a:r>
                      <a:r>
                        <a:rPr lang="zh-CN" altLang="zh-CN" sz="1800" kern="1200" dirty="0" smtClean="0">
                          <a:effectLst/>
                        </a:rPr>
                        <a:t>次以上。</a:t>
                      </a:r>
                      <a:endParaRPr lang="zh-CN" sz="1700" kern="100" dirty="0">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tcPr>
                </a:tc>
              </a:tr>
            </a:tbl>
          </a:graphicData>
        </a:graphic>
      </p:graphicFrame>
      <p:sp>
        <p:nvSpPr>
          <p:cNvPr id="5" name="标题 1"/>
          <p:cNvSpPr txBox="1"/>
          <p:nvPr/>
        </p:nvSpPr>
        <p:spPr>
          <a:xfrm>
            <a:off x="1679290" y="172587"/>
            <a:ext cx="10017410" cy="615549"/>
          </a:xfrm>
          <a:prstGeom prst="rect">
            <a:avLst/>
          </a:prstGeom>
          <a:noFill/>
        </p:spPr>
        <p:txBody>
          <a:bodyPr vert="horz" wrap="square" lIns="121917" tIns="60958" rIns="121917" bIns="60958"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r>
              <a:rPr lang="zh-CN" altLang="en-US" sz="3200" b="1" spc="300" dirty="0">
                <a:solidFill>
                  <a:schemeClr val="accent5">
                    <a:lumMod val="50000"/>
                  </a:schemeClr>
                </a:solidFill>
                <a:latin typeface="微软雅黑" panose="020B0503020204020204" pitchFamily="34" charset="-122"/>
                <a:ea typeface="微软雅黑" panose="020B0503020204020204" pitchFamily="34" charset="-122"/>
              </a:rPr>
              <a:t>高级教师</a:t>
            </a:r>
            <a:r>
              <a:rPr lang="zh-CN" altLang="en-US" sz="3200" b="1" spc="300" dirty="0" smtClean="0">
                <a:solidFill>
                  <a:schemeClr val="accent5">
                    <a:lumMod val="50000"/>
                  </a:schemeClr>
                </a:solidFill>
                <a:latin typeface="微软雅黑" panose="020B0503020204020204" pitchFamily="34" charset="-122"/>
                <a:ea typeface="微软雅黑" panose="020B0503020204020204" pitchFamily="34" charset="-122"/>
              </a:rPr>
              <a:t>条件对比</a:t>
            </a:r>
            <a:endParaRPr lang="en-US" altLang="zh-CN" sz="3200" b="1" spc="300" dirty="0">
              <a:solidFill>
                <a:schemeClr val="accent5">
                  <a:lumMod val="50000"/>
                </a:schemeClr>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a:xfrm>
            <a:off x="1797826" y="676985"/>
            <a:ext cx="4827377" cy="2207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5999208" y="563000"/>
            <a:ext cx="671987" cy="17342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33239" y="0"/>
            <a:ext cx="12150313" cy="6859588"/>
          </a:xfrm>
          <a:prstGeom prst="rect">
            <a:avLst/>
          </a:prstGeom>
        </p:spPr>
      </p:pic>
      <p:graphicFrame>
        <p:nvGraphicFramePr>
          <p:cNvPr id="13" name="表格 12"/>
          <p:cNvGraphicFramePr>
            <a:graphicFrameLocks noGrp="1"/>
          </p:cNvGraphicFramePr>
          <p:nvPr/>
        </p:nvGraphicFramePr>
        <p:xfrm>
          <a:off x="241406" y="907996"/>
          <a:ext cx="11733978" cy="5960403"/>
        </p:xfrm>
        <a:graphic>
          <a:graphicData uri="http://schemas.openxmlformats.org/drawingml/2006/table">
            <a:tbl>
              <a:tblPr firstRow="1" bandRow="1">
                <a:tableStyleId>{9DCAF9ED-07DC-4A11-8D7F-57B35C25682E}</a:tableStyleId>
              </a:tblPr>
              <a:tblGrid>
                <a:gridCol w="1036796"/>
                <a:gridCol w="1225304"/>
                <a:gridCol w="5002194"/>
                <a:gridCol w="4469684"/>
              </a:tblGrid>
              <a:tr h="474003">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申报资格</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申报条件</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高级教师</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高级教师（乡村学校）</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tcPr>
                </a:tc>
              </a:tr>
              <a:tr h="1110093">
                <a:tc rowSpan="2">
                  <a:txBody>
                    <a:bodyPr/>
                    <a:lstStyle/>
                    <a:p>
                      <a:pPr algn="ctr">
                        <a:lnSpc>
                          <a:spcPct val="110000"/>
                        </a:lnSpc>
                        <a:spcAft>
                          <a:spcPts val="0"/>
                        </a:spcAft>
                      </a:pPr>
                      <a:r>
                        <a:rPr lang="zh-CN" altLang="en-US" sz="2100" kern="100" dirty="0" smtClean="0">
                          <a:effectLst/>
                        </a:rPr>
                        <a:t>高级教师</a:t>
                      </a:r>
                      <a:endParaRPr lang="zh-CN" sz="2100" b="1" kern="100" dirty="0">
                        <a:solidFill>
                          <a:srgbClr val="C00000"/>
                        </a:solidFill>
                        <a:effectLst/>
                        <a:latin typeface="微软雅黑" panose="020B0503020204020204" pitchFamily="34" charset="-122"/>
                        <a:ea typeface="微软雅黑" panose="020B0503020204020204" pitchFamily="34" charset="-122"/>
                        <a:cs typeface="+mn-cs"/>
                      </a:endParaRPr>
                    </a:p>
                  </a:txBody>
                  <a:tcPr marL="91428" marR="91428" marT="0" marB="0" anchor="ctr">
                    <a:lnR w="12700" cap="flat" cmpd="sng" algn="ctr">
                      <a:solidFill>
                        <a:srgbClr val="F3960D"/>
                      </a:solidFill>
                      <a:prstDash val="solid"/>
                      <a:round/>
                      <a:headEnd type="none" w="med" len="med"/>
                      <a:tailEnd type="none" w="med" len="med"/>
                    </a:lnR>
                  </a:tcPr>
                </a:tc>
                <a:tc rowSpan="2">
                  <a:txBody>
                    <a:bodyPr/>
                    <a:lstStyle/>
                    <a:p>
                      <a:pPr marL="0" marR="0" indent="0" algn="ctr" defTabSz="914400" rtl="0" eaLnBrk="1" fontAlgn="auto" latinLnBrk="0" hangingPunct="1">
                        <a:lnSpc>
                          <a:spcPct val="110000"/>
                        </a:lnSpc>
                        <a:spcBef>
                          <a:spcPts val="0"/>
                        </a:spcBef>
                        <a:spcAft>
                          <a:spcPts val="0"/>
                        </a:spcAft>
                        <a:buClrTx/>
                        <a:buSzTx/>
                        <a:buFontTx/>
                        <a:buNone/>
                        <a:defRPr/>
                      </a:pPr>
                      <a:r>
                        <a:rPr lang="zh-CN" altLang="en-US" sz="2100" kern="100" dirty="0" smtClean="0">
                          <a:effectLst/>
                        </a:rPr>
                        <a:t>专业技术工作经历（能力）条件</a:t>
                      </a:r>
                      <a:endParaRPr lang="zh-CN" altLang="en-US" sz="2100" kern="100" dirty="0" smtClean="0">
                        <a:effectLst/>
                      </a:endParaRPr>
                    </a:p>
                    <a:p>
                      <a:pPr algn="ctr">
                        <a:lnSpc>
                          <a:spcPct val="110000"/>
                        </a:lnSpc>
                        <a:spcAft>
                          <a:spcPts val="0"/>
                        </a:spcAft>
                      </a:pP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五、培养青年教师要求。</a:t>
                      </a:r>
                      <a:endParaRPr lang="zh-CN" altLang="zh-CN" sz="1800" kern="1200" dirty="0" smtClean="0">
                        <a:effectLst/>
                      </a:endParaRPr>
                    </a:p>
                    <a:p>
                      <a:r>
                        <a:rPr lang="zh-CN" altLang="zh-CN" sz="1800" kern="1200" dirty="0" smtClean="0">
                          <a:effectLst/>
                        </a:rPr>
                        <a:t>近</a:t>
                      </a:r>
                      <a:r>
                        <a:rPr lang="en-US" altLang="zh-CN" sz="1800" kern="1200" dirty="0" smtClean="0">
                          <a:effectLst/>
                        </a:rPr>
                        <a:t>5</a:t>
                      </a:r>
                      <a:r>
                        <a:rPr lang="zh-CN" altLang="zh-CN" sz="1800" kern="1200" dirty="0" smtClean="0">
                          <a:effectLst/>
                        </a:rPr>
                        <a:t>年来，中小学教师培养和指导青年教师</a:t>
                      </a:r>
                      <a:r>
                        <a:rPr lang="en-US" altLang="zh-CN" sz="1800" kern="1200" dirty="0" smtClean="0">
                          <a:effectLst/>
                        </a:rPr>
                        <a:t>2</a:t>
                      </a:r>
                      <a:r>
                        <a:rPr lang="zh-CN" altLang="zh-CN" sz="1800" kern="1200" dirty="0" smtClean="0">
                          <a:effectLst/>
                        </a:rPr>
                        <a:t>名以上，教研员培养和指导青年教师</a:t>
                      </a:r>
                      <a:r>
                        <a:rPr lang="en-US" altLang="zh-CN" sz="1800" kern="1200" dirty="0" smtClean="0">
                          <a:effectLst/>
                        </a:rPr>
                        <a:t>5</a:t>
                      </a:r>
                      <a:r>
                        <a:rPr lang="zh-CN" altLang="zh-CN" sz="1800" kern="1200" dirty="0" smtClean="0">
                          <a:effectLst/>
                        </a:rPr>
                        <a:t>名以上，有确定的对象、目标，具体的步骤和途径。</a:t>
                      </a:r>
                      <a:endParaRPr lang="zh-CN" alt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五、培养青年教师要求。</a:t>
                      </a:r>
                      <a:endParaRPr lang="zh-CN" altLang="zh-CN" sz="1800" kern="1200" dirty="0" smtClean="0">
                        <a:effectLst/>
                      </a:endParaRPr>
                    </a:p>
                    <a:p>
                      <a:r>
                        <a:rPr lang="zh-CN" altLang="zh-CN" sz="1800" kern="1200" dirty="0" smtClean="0">
                          <a:effectLst/>
                        </a:rPr>
                        <a:t>近</a:t>
                      </a:r>
                      <a:r>
                        <a:rPr lang="en-US" altLang="zh-CN" sz="1800" kern="1200" dirty="0" smtClean="0">
                          <a:effectLst/>
                        </a:rPr>
                        <a:t>5</a:t>
                      </a:r>
                      <a:r>
                        <a:rPr lang="zh-CN" altLang="zh-CN" sz="1800" kern="1200" dirty="0" smtClean="0">
                          <a:effectLst/>
                        </a:rPr>
                        <a:t>年来，中小学教师培养和指导青年教师</a:t>
                      </a:r>
                      <a:r>
                        <a:rPr lang="en-US" altLang="zh-CN" sz="1800" kern="1200" dirty="0" smtClean="0">
                          <a:effectLst/>
                        </a:rPr>
                        <a:t>2</a:t>
                      </a:r>
                      <a:r>
                        <a:rPr lang="zh-CN" altLang="zh-CN" sz="1800" kern="1200" dirty="0" smtClean="0">
                          <a:effectLst/>
                        </a:rPr>
                        <a:t>名以上（教学点教师不作要求），教研员培养和指导青年教师</a:t>
                      </a:r>
                      <a:r>
                        <a:rPr lang="en-US" altLang="zh-CN" sz="1800" kern="1200" dirty="0" smtClean="0">
                          <a:effectLst/>
                        </a:rPr>
                        <a:t>5</a:t>
                      </a:r>
                      <a:r>
                        <a:rPr lang="zh-CN" altLang="zh-CN" sz="1800" kern="1200" dirty="0" smtClean="0">
                          <a:effectLst/>
                        </a:rPr>
                        <a:t>名以上，有确定的对象、目标，具体的步骤和途径。</a:t>
                      </a:r>
                      <a:endParaRPr lang="zh-CN" sz="17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tcPr>
                </a:tc>
              </a:tr>
              <a:tr h="1524000">
                <a:tc vMerge="1">
                  <a:tcPr/>
                </a:tc>
                <a:tc vMerge="1">
                  <a:tcPr/>
                </a:tc>
                <a:tc>
                  <a:txBody>
                    <a:bodyPr/>
                    <a:lstStyle/>
                    <a:p>
                      <a:r>
                        <a:rPr lang="zh-CN" altLang="zh-CN" sz="1800" kern="1200" dirty="0" smtClean="0">
                          <a:effectLst/>
                        </a:rPr>
                        <a:t>六、参与教学改革要求。</a:t>
                      </a:r>
                      <a:endParaRPr lang="zh-CN" altLang="zh-CN" sz="1800" kern="1200" dirty="0" smtClean="0">
                        <a:effectLst/>
                      </a:endParaRPr>
                    </a:p>
                    <a:p>
                      <a:r>
                        <a:rPr lang="zh-CN" altLang="zh-CN" sz="1800" kern="1200" dirty="0" smtClean="0">
                          <a:effectLst/>
                        </a:rPr>
                        <a:t>近</a:t>
                      </a:r>
                      <a:r>
                        <a:rPr lang="en-US" altLang="zh-CN" sz="1800" kern="1200" dirty="0" smtClean="0">
                          <a:effectLst/>
                        </a:rPr>
                        <a:t>5</a:t>
                      </a:r>
                      <a:r>
                        <a:rPr lang="zh-CN" altLang="zh-CN" sz="1800" kern="1200" dirty="0" smtClean="0">
                          <a:effectLst/>
                        </a:rPr>
                        <a:t>年来，按照最新的教育教学改革要求，围绕“立德树人”总目标，创新课程设计和教学方法或管理方法，参与开发校本课程，能指导学生开展学科综合实践活动（研究性学习），或开设选修课，或举办知识讲座，或组织指导课外、艺术、科技活动。每年开设校本选修课</a:t>
                      </a:r>
                      <a:r>
                        <a:rPr lang="en-US" altLang="zh-CN" sz="1800" kern="1200" dirty="0" smtClean="0">
                          <a:effectLst/>
                        </a:rPr>
                        <a:t>1</a:t>
                      </a:r>
                      <a:r>
                        <a:rPr lang="zh-CN" altLang="zh-CN" sz="1800" kern="1200" dirty="0" smtClean="0">
                          <a:effectLst/>
                        </a:rPr>
                        <a:t>门，或知识讲座</a:t>
                      </a:r>
                      <a:r>
                        <a:rPr lang="en-US" altLang="zh-CN" sz="1800" kern="1200" dirty="0" smtClean="0">
                          <a:effectLst/>
                        </a:rPr>
                        <a:t>2</a:t>
                      </a:r>
                      <a:r>
                        <a:rPr lang="zh-CN" altLang="zh-CN" sz="1800" kern="1200" dirty="0" smtClean="0">
                          <a:effectLst/>
                        </a:rPr>
                        <a:t>次，或组织指导系列科技、艺术、体育以及其他课外活动</a:t>
                      </a:r>
                      <a:r>
                        <a:rPr lang="en-US" altLang="zh-CN" sz="1800" kern="1200" dirty="0" smtClean="0">
                          <a:effectLst/>
                        </a:rPr>
                        <a:t>1</a:t>
                      </a:r>
                      <a:r>
                        <a:rPr lang="zh-CN" altLang="zh-CN" sz="1800" kern="1200" dirty="0" smtClean="0">
                          <a:effectLst/>
                        </a:rPr>
                        <a:t>项。心理健康教育专职教师或科技辅导专职教师每年组织全校性心理健康教育活动或科技教育活动</a:t>
                      </a:r>
                      <a:r>
                        <a:rPr lang="en-US" altLang="zh-CN" sz="1800" kern="1200" dirty="0" smtClean="0">
                          <a:effectLst/>
                        </a:rPr>
                        <a:t>2</a:t>
                      </a:r>
                      <a:r>
                        <a:rPr lang="zh-CN" altLang="zh-CN" sz="1800" kern="1200" dirty="0" smtClean="0">
                          <a:effectLst/>
                        </a:rPr>
                        <a:t>次。教研员每年策划并组织县级以上本学科教育教学科研活动</a:t>
                      </a:r>
                      <a:r>
                        <a:rPr lang="en-US" altLang="zh-CN" sz="1800" kern="1200" dirty="0" smtClean="0">
                          <a:effectLst/>
                        </a:rPr>
                        <a:t>1</a:t>
                      </a:r>
                      <a:r>
                        <a:rPr lang="zh-CN" altLang="zh-CN" sz="1800" kern="1200" dirty="0" smtClean="0">
                          <a:effectLst/>
                        </a:rPr>
                        <a:t>次，或推广</a:t>
                      </a:r>
                      <a:r>
                        <a:rPr lang="en-US" altLang="zh-CN" sz="1800" kern="1200" dirty="0" smtClean="0">
                          <a:effectLst/>
                        </a:rPr>
                        <a:t>1</a:t>
                      </a:r>
                      <a:r>
                        <a:rPr lang="zh-CN" altLang="zh-CN" sz="1800" kern="1200" dirty="0" smtClean="0">
                          <a:effectLst/>
                        </a:rPr>
                        <a:t>项以上先进的教育科研成果。教育技术教研员每年进行</a:t>
                      </a:r>
                      <a:r>
                        <a:rPr lang="en-US" altLang="zh-CN" sz="1800" kern="1200" dirty="0" smtClean="0">
                          <a:effectLst/>
                        </a:rPr>
                        <a:t>1</a:t>
                      </a:r>
                      <a:r>
                        <a:rPr lang="zh-CN" altLang="zh-CN" sz="1800" kern="1200" dirty="0" smtClean="0">
                          <a:effectLst/>
                        </a:rPr>
                        <a:t>个教学单元以上的系列教育技术软件的编制并推广。</a:t>
                      </a:r>
                      <a:endParaRPr lang="zh-CN" alt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marL="0" marR="0" indent="0" algn="l" defTabSz="914400" rtl="0" eaLnBrk="1" fontAlgn="auto" latinLnBrk="0" hangingPunct="1">
                        <a:lnSpc>
                          <a:spcPts val="1500"/>
                        </a:lnSpc>
                        <a:spcBef>
                          <a:spcPts val="0"/>
                        </a:spcBef>
                        <a:spcAft>
                          <a:spcPts val="0"/>
                        </a:spcAft>
                        <a:buClrTx/>
                        <a:buSzTx/>
                        <a:buFontTx/>
                        <a:buNone/>
                        <a:defRPr/>
                      </a:pPr>
                      <a:r>
                        <a:rPr lang="zh-CN" altLang="zh-CN" sz="1800" kern="1200" dirty="0" smtClean="0">
                          <a:effectLst/>
                        </a:rPr>
                        <a:t>六、参与教学改革要求。</a:t>
                      </a:r>
                      <a:endParaRPr lang="zh-CN" altLang="zh-CN" sz="1800" kern="1200" dirty="0" smtClean="0">
                        <a:effectLst/>
                      </a:endParaRPr>
                    </a:p>
                    <a:p>
                      <a:pPr marL="0" marR="0" indent="0" algn="l" defTabSz="914400" rtl="0" eaLnBrk="1" fontAlgn="auto" latinLnBrk="0" hangingPunct="1">
                        <a:lnSpc>
                          <a:spcPts val="1500"/>
                        </a:lnSpc>
                        <a:spcBef>
                          <a:spcPts val="0"/>
                        </a:spcBef>
                        <a:spcAft>
                          <a:spcPts val="0"/>
                        </a:spcAft>
                        <a:buClrTx/>
                        <a:buSzTx/>
                        <a:buFontTx/>
                        <a:buNone/>
                        <a:defRPr/>
                      </a:pPr>
                      <a:r>
                        <a:rPr lang="zh-CN" altLang="zh-CN" sz="1800" kern="1200" dirty="0" smtClean="0">
                          <a:effectLst/>
                        </a:rPr>
                        <a:t>近</a:t>
                      </a:r>
                      <a:r>
                        <a:rPr lang="en-US" altLang="zh-CN" sz="1800" kern="1200" dirty="0" smtClean="0">
                          <a:effectLst/>
                        </a:rPr>
                        <a:t>5</a:t>
                      </a:r>
                      <a:r>
                        <a:rPr lang="zh-CN" altLang="zh-CN" sz="1800" kern="1200" dirty="0" smtClean="0">
                          <a:effectLst/>
                        </a:rPr>
                        <a:t>年来，按照最新的教育教学改革要求，围绕“立德树人”总目标，创新课程设计和教学方法或管理方法，参与开发校本课程，能指导学生开展学科综合实践活动（研究性学习），或开设选修课，或组织指导课外、艺术、科技活动。每年开设校本选修课</a:t>
                      </a:r>
                      <a:r>
                        <a:rPr lang="en-US" altLang="zh-CN" sz="1800" kern="1200" dirty="0" smtClean="0">
                          <a:effectLst/>
                        </a:rPr>
                        <a:t>1</a:t>
                      </a:r>
                      <a:r>
                        <a:rPr lang="zh-CN" altLang="zh-CN" sz="1800" kern="1200" dirty="0" smtClean="0">
                          <a:effectLst/>
                        </a:rPr>
                        <a:t>门，或知识讲座</a:t>
                      </a:r>
                      <a:r>
                        <a:rPr lang="en-US" altLang="zh-CN" sz="1800" kern="1200" dirty="0" smtClean="0">
                          <a:effectLst/>
                        </a:rPr>
                        <a:t>2</a:t>
                      </a:r>
                      <a:r>
                        <a:rPr lang="zh-CN" altLang="zh-CN" sz="1800" kern="1200" dirty="0" smtClean="0">
                          <a:effectLst/>
                        </a:rPr>
                        <a:t>次，或组织指导系列科技、艺术、体育以及其他课外活动</a:t>
                      </a:r>
                      <a:r>
                        <a:rPr lang="en-US" altLang="zh-CN" sz="1800" kern="1200" dirty="0" smtClean="0">
                          <a:effectLst/>
                        </a:rPr>
                        <a:t>1</a:t>
                      </a:r>
                      <a:r>
                        <a:rPr lang="zh-CN" altLang="zh-CN" sz="1800" kern="1200" dirty="0" smtClean="0">
                          <a:effectLst/>
                        </a:rPr>
                        <a:t>项。心理健康教育专职教师或科技辅导专职教师每年组织全校性心理健康教育活动或科技教育活动</a:t>
                      </a:r>
                      <a:r>
                        <a:rPr lang="en-US" altLang="zh-CN" sz="1800" kern="1200" dirty="0" smtClean="0">
                          <a:effectLst/>
                        </a:rPr>
                        <a:t>2</a:t>
                      </a:r>
                      <a:r>
                        <a:rPr lang="zh-CN" altLang="zh-CN" sz="1800" kern="1200" dirty="0" smtClean="0">
                          <a:effectLst/>
                        </a:rPr>
                        <a:t>次。教研员每年策划并组织乡镇以上本学科教育教学科研活动</a:t>
                      </a:r>
                      <a:r>
                        <a:rPr lang="en-US" altLang="zh-CN" sz="1800" kern="1200" dirty="0" smtClean="0">
                          <a:effectLst/>
                        </a:rPr>
                        <a:t>1</a:t>
                      </a:r>
                      <a:r>
                        <a:rPr lang="zh-CN" altLang="zh-CN" sz="1800" kern="1200" dirty="0" smtClean="0">
                          <a:effectLst/>
                        </a:rPr>
                        <a:t>次，或推广</a:t>
                      </a:r>
                      <a:r>
                        <a:rPr lang="en-US" altLang="zh-CN" sz="1800" kern="1200" dirty="0" smtClean="0">
                          <a:effectLst/>
                        </a:rPr>
                        <a:t>1</a:t>
                      </a:r>
                      <a:r>
                        <a:rPr lang="zh-CN" altLang="zh-CN" sz="1800" kern="1200" dirty="0" smtClean="0">
                          <a:effectLst/>
                        </a:rPr>
                        <a:t>项以上先进的教育科研成果。</a:t>
                      </a:r>
                      <a:endParaRPr lang="zh-CN" altLang="zh-CN" sz="1800" kern="1200" dirty="0" smtClean="0">
                        <a:effectLst/>
                      </a:endParaRPr>
                    </a:p>
                    <a:p>
                      <a:pPr algn="l">
                        <a:lnSpc>
                          <a:spcPts val="1500"/>
                        </a:lnSpc>
                        <a:spcAft>
                          <a:spcPts val="0"/>
                        </a:spcAft>
                      </a:pPr>
                      <a:endParaRPr lang="zh-CN" sz="17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tcPr>
                </a:tc>
              </a:tr>
            </a:tbl>
          </a:graphicData>
        </a:graphic>
      </p:graphicFrame>
      <p:sp>
        <p:nvSpPr>
          <p:cNvPr id="5" name="标题 1"/>
          <p:cNvSpPr txBox="1"/>
          <p:nvPr/>
        </p:nvSpPr>
        <p:spPr>
          <a:xfrm>
            <a:off x="1679290" y="172587"/>
            <a:ext cx="10017410" cy="615549"/>
          </a:xfrm>
          <a:prstGeom prst="rect">
            <a:avLst/>
          </a:prstGeom>
          <a:noFill/>
        </p:spPr>
        <p:txBody>
          <a:bodyPr vert="horz" wrap="square" lIns="121917" tIns="60958" rIns="121917" bIns="60958"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r>
              <a:rPr lang="zh-CN" altLang="en-US" sz="3200" b="1" spc="300" dirty="0">
                <a:solidFill>
                  <a:schemeClr val="accent5">
                    <a:lumMod val="50000"/>
                  </a:schemeClr>
                </a:solidFill>
                <a:latin typeface="微软雅黑" panose="020B0503020204020204" pitchFamily="34" charset="-122"/>
                <a:ea typeface="微软雅黑" panose="020B0503020204020204" pitchFamily="34" charset="-122"/>
              </a:rPr>
              <a:t>高级教师</a:t>
            </a:r>
            <a:r>
              <a:rPr lang="zh-CN" altLang="en-US" sz="3200" b="1" spc="300" dirty="0" smtClean="0">
                <a:solidFill>
                  <a:schemeClr val="accent5">
                    <a:lumMod val="50000"/>
                  </a:schemeClr>
                </a:solidFill>
                <a:latin typeface="微软雅黑" panose="020B0503020204020204" pitchFamily="34" charset="-122"/>
                <a:ea typeface="微软雅黑" panose="020B0503020204020204" pitchFamily="34" charset="-122"/>
              </a:rPr>
              <a:t>条件对比</a:t>
            </a:r>
            <a:endParaRPr lang="en-US" altLang="zh-CN" sz="3200" b="1" spc="300" dirty="0">
              <a:solidFill>
                <a:schemeClr val="accent5">
                  <a:lumMod val="50000"/>
                </a:schemeClr>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a:xfrm>
            <a:off x="1843819" y="740873"/>
            <a:ext cx="4827377" cy="2207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5999208" y="563000"/>
            <a:ext cx="671987" cy="17342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33239" y="0"/>
            <a:ext cx="12150313" cy="6859588"/>
          </a:xfrm>
          <a:prstGeom prst="rect">
            <a:avLst/>
          </a:prstGeom>
        </p:spPr>
      </p:pic>
      <p:graphicFrame>
        <p:nvGraphicFramePr>
          <p:cNvPr id="13" name="表格 12"/>
          <p:cNvGraphicFramePr>
            <a:graphicFrameLocks noGrp="1"/>
          </p:cNvGraphicFramePr>
          <p:nvPr/>
        </p:nvGraphicFramePr>
        <p:xfrm>
          <a:off x="241406" y="762945"/>
          <a:ext cx="11733978" cy="6643776"/>
        </p:xfrm>
        <a:graphic>
          <a:graphicData uri="http://schemas.openxmlformats.org/drawingml/2006/table">
            <a:tbl>
              <a:tblPr firstRow="1" bandRow="1">
                <a:tableStyleId>{9DCAF9ED-07DC-4A11-8D7F-57B35C25682E}</a:tableStyleId>
              </a:tblPr>
              <a:tblGrid>
                <a:gridCol w="1036796"/>
                <a:gridCol w="995098"/>
                <a:gridCol w="4876800"/>
                <a:gridCol w="4825284"/>
              </a:tblGrid>
              <a:tr h="474003">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申报资格</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申报条件</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高级教师</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高级教师（乡村学校）</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tc>
              </a:tr>
              <a:tr h="1110093">
                <a:tc rowSpan="3">
                  <a:txBody>
                    <a:bodyPr/>
                    <a:lstStyle/>
                    <a:p>
                      <a:pPr algn="ctr">
                        <a:lnSpc>
                          <a:spcPct val="110000"/>
                        </a:lnSpc>
                        <a:spcAft>
                          <a:spcPts val="0"/>
                        </a:spcAft>
                      </a:pPr>
                      <a:r>
                        <a:rPr lang="zh-CN" altLang="en-US" sz="2100" kern="100" dirty="0" smtClean="0">
                          <a:effectLst/>
                        </a:rPr>
                        <a:t>高级教师</a:t>
                      </a:r>
                      <a:endParaRPr lang="zh-CN" sz="2100" b="1" kern="100" dirty="0">
                        <a:solidFill>
                          <a:srgbClr val="C00000"/>
                        </a:solidFill>
                        <a:effectLst/>
                        <a:latin typeface="微软雅黑" panose="020B0503020204020204" pitchFamily="34" charset="-122"/>
                        <a:ea typeface="微软雅黑" panose="020B0503020204020204" pitchFamily="34" charset="-122"/>
                        <a:cs typeface="+mn-cs"/>
                      </a:endParaRPr>
                    </a:p>
                  </a:txBody>
                  <a:tcPr marL="91428" marR="91428" marT="0" marB="0" anchor="ctr">
                    <a:lnR w="12700" cap="flat" cmpd="sng" algn="ctr">
                      <a:solidFill>
                        <a:srgbClr val="F3960D"/>
                      </a:solidFill>
                      <a:prstDash val="solid"/>
                      <a:round/>
                      <a:headEnd type="none" w="med" len="med"/>
                      <a:tailEnd type="none" w="med" len="med"/>
                    </a:lnR>
                  </a:tcPr>
                </a:tc>
                <a:tc rowSpan="3">
                  <a:txBody>
                    <a:bodyPr/>
                    <a:lstStyle/>
                    <a:p>
                      <a:pPr marL="0" marR="0" indent="0" algn="ctr" defTabSz="914400" rtl="0" eaLnBrk="1" fontAlgn="auto" latinLnBrk="0" hangingPunct="1">
                        <a:lnSpc>
                          <a:spcPct val="110000"/>
                        </a:lnSpc>
                        <a:spcBef>
                          <a:spcPts val="0"/>
                        </a:spcBef>
                        <a:spcAft>
                          <a:spcPts val="0"/>
                        </a:spcAft>
                        <a:buClrTx/>
                        <a:buSzTx/>
                        <a:buFontTx/>
                        <a:buNone/>
                        <a:defRPr/>
                      </a:pPr>
                      <a:r>
                        <a:rPr lang="zh-CN" altLang="en-US" sz="2100" kern="100" dirty="0" smtClean="0">
                          <a:effectLst/>
                        </a:rPr>
                        <a:t>业绩成果条件</a:t>
                      </a:r>
                      <a:endParaRPr lang="zh-CN" altLang="en-US" sz="2100" kern="100" dirty="0" smtClean="0">
                        <a:effectLst/>
                      </a:endParaRPr>
                    </a:p>
                    <a:p>
                      <a:pPr algn="ctr">
                        <a:lnSpc>
                          <a:spcPct val="110000"/>
                        </a:lnSpc>
                        <a:spcAft>
                          <a:spcPts val="0"/>
                        </a:spcAft>
                      </a:pP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一、积极实施素质教育。在教育思想、课程改革、教学方法等方面取得一定成果，并运用于教学实践，在实施素质教育中取得比较突出的成绩。</a:t>
                      </a:r>
                      <a:endParaRPr lang="zh-CN" sz="14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一、积极实施素质教育。在教育思想、课程改革、教学方法等方面取得一定成果，并运用于教学实践，在实施素质教育中取得比较突出的成绩。</a:t>
                      </a:r>
                      <a:endParaRPr lang="zh-CN" altLang="zh-CN" sz="1800" kern="1200" dirty="0" smtClean="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tcPr>
                </a:tc>
              </a:tr>
              <a:tr h="1524000">
                <a:tc vMerge="1">
                  <a:tcPr/>
                </a:tc>
                <a:tc vMerge="1">
                  <a:tcPr/>
                </a:tc>
                <a:tc>
                  <a:txBody>
                    <a:bodyPr/>
                    <a:lstStyle/>
                    <a:p>
                      <a:r>
                        <a:rPr lang="zh-CN" altLang="zh-CN" sz="1800" kern="1200" dirty="0" smtClean="0">
                          <a:effectLst/>
                        </a:rPr>
                        <a:t>二、教育教学效果明显。</a:t>
                      </a:r>
                      <a:endParaRPr lang="zh-CN" altLang="zh-CN" sz="1800" kern="1200" dirty="0" smtClean="0">
                        <a:effectLst/>
                      </a:endParaRPr>
                    </a:p>
                    <a:p>
                      <a:r>
                        <a:rPr lang="zh-CN" altLang="zh-CN" sz="1800" kern="1200" dirty="0" smtClean="0">
                          <a:effectLst/>
                        </a:rPr>
                        <a:t>（一）所教或所指导班级形成良好的班风、学风，思想道德教育成绩显著，担任班主任或所指导的班级被评为校级以上先进班级，或本人被评为县级以上优秀教师（优秀班主任、优秀教育工作者、名师、优秀少先队辅导员等）。校级领导除具备上述条件外，所管理的学校还须获得县级教育行政部门以上奖励。</a:t>
                      </a:r>
                      <a:endParaRPr lang="zh-CN" sz="1800" kern="1200" dirty="0">
                        <a:solidFill>
                          <a:schemeClr val="dk1"/>
                        </a:solidFill>
                        <a:effectLst/>
                        <a:latin typeface="仿宋" panose="02010609060101010101" pitchFamily="49" charset="-122"/>
                        <a:ea typeface="仿宋" panose="02010609060101010101" pitchFamily="49"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二、教育教学效果明显。</a:t>
                      </a:r>
                      <a:endParaRPr lang="zh-CN" altLang="zh-CN" sz="1800" kern="1200" dirty="0" smtClean="0">
                        <a:effectLst/>
                      </a:endParaRPr>
                    </a:p>
                    <a:p>
                      <a:r>
                        <a:rPr lang="zh-CN" altLang="zh-CN" sz="1800" kern="1200" dirty="0" smtClean="0">
                          <a:effectLst/>
                        </a:rPr>
                        <a:t>（一）教师所带班级形成良好的班风、学风，学生入学率、巩固率、毕业率高，在学生管理方面获得过校级以上表彰奖励。提供</a:t>
                      </a:r>
                      <a:r>
                        <a:rPr lang="en-US" altLang="zh-CN" sz="1800" kern="1200" dirty="0" smtClean="0">
                          <a:effectLst/>
                        </a:rPr>
                        <a:t>3</a:t>
                      </a:r>
                      <a:r>
                        <a:rPr lang="zh-CN" altLang="zh-CN" sz="1800" kern="1200" dirty="0" smtClean="0">
                          <a:effectLst/>
                        </a:rPr>
                        <a:t>个在帮扶转化后进生或控辍保学工作中的成功案例。。</a:t>
                      </a:r>
                      <a:endParaRPr lang="zh-CN" sz="17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tcPr>
                </a:tc>
              </a:tr>
              <a:tr h="1524000">
                <a:tc vMerge="1">
                  <a:tcPr/>
                </a:tc>
                <a:tc vMerge="1">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zh-CN" sz="1800" kern="1200" dirty="0" smtClean="0">
                          <a:effectLst/>
                        </a:rPr>
                        <a:t>二、教育教学效果明显。</a:t>
                      </a:r>
                      <a:endParaRPr lang="zh-CN" altLang="zh-CN" sz="1800" kern="1200" dirty="0" smtClean="0">
                        <a:effectLst/>
                      </a:endParaRPr>
                    </a:p>
                    <a:p>
                      <a:r>
                        <a:rPr lang="zh-CN" altLang="zh-CN" sz="1800" kern="1200" dirty="0" smtClean="0">
                          <a:effectLst/>
                        </a:rPr>
                        <a:t>（二）系统地掌握所教学科课程体系和专业知识，教育教学业绩显著，校级教学能力考核评为优秀；获得由县级教育行政部门（教研部门、学科教学专业委员会）组织的本学科课堂教学评比（教学技能比赛、少先队辅导员专业技能竞赛）一等奖以上奖励，或获得县级以上教育行政部门颁发的与中小学教育教学教研相关的奖励。</a:t>
                      </a:r>
                      <a:endParaRPr lang="zh-CN" alt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二、教育教学效果明显。</a:t>
                      </a:r>
                      <a:endParaRPr lang="zh-CN" altLang="zh-CN" sz="1800" kern="1200" dirty="0" smtClean="0">
                        <a:effectLst/>
                      </a:endParaRPr>
                    </a:p>
                    <a:p>
                      <a:pPr marL="0" marR="0" indent="0" algn="l" defTabSz="914400" rtl="0" eaLnBrk="1" fontAlgn="auto" latinLnBrk="0" hangingPunct="1">
                        <a:lnSpc>
                          <a:spcPts val="2100"/>
                        </a:lnSpc>
                        <a:spcBef>
                          <a:spcPts val="0"/>
                        </a:spcBef>
                        <a:spcAft>
                          <a:spcPts val="0"/>
                        </a:spcAft>
                        <a:buClrTx/>
                        <a:buSzTx/>
                        <a:buFontTx/>
                        <a:buNone/>
                        <a:defRPr/>
                      </a:pPr>
                      <a:r>
                        <a:rPr lang="zh-CN" altLang="zh-CN" sz="1800" kern="1200" dirty="0" smtClean="0">
                          <a:effectLst/>
                        </a:rPr>
                        <a:t>（二）教学态度严谨，认真完成教学常规要求，学科教学质量稳步提升。学生评教和同行评议优秀率高，是学校和当地公认的教学骨干。校级教学能力考核评为优秀；获得由县级教育行政部门（教研部门、学科教学专业委员会）组织的本学科课堂教学评比（教学技能比赛、少先队辅导员专业技能比赛）二等奖以上奖励，或获得县级以上教育行政部门颁发的与中小学教育教学教研相关的奖励。</a:t>
                      </a:r>
                      <a:endParaRPr lang="zh-CN" altLang="zh-CN" sz="1800" kern="1200" dirty="0" smtClean="0">
                        <a:effectLst/>
                      </a:endParaRPr>
                    </a:p>
                    <a:p>
                      <a:pPr algn="ctr">
                        <a:lnSpc>
                          <a:spcPts val="1500"/>
                        </a:lnSpc>
                        <a:spcAft>
                          <a:spcPts val="0"/>
                        </a:spcAft>
                      </a:pPr>
                      <a:endParaRPr lang="zh-CN" sz="17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tcPr>
                </a:tc>
              </a:tr>
            </a:tbl>
          </a:graphicData>
        </a:graphic>
      </p:graphicFrame>
      <p:sp>
        <p:nvSpPr>
          <p:cNvPr id="5" name="标题 1"/>
          <p:cNvSpPr txBox="1"/>
          <p:nvPr/>
        </p:nvSpPr>
        <p:spPr>
          <a:xfrm>
            <a:off x="1679290" y="172587"/>
            <a:ext cx="10017410" cy="615549"/>
          </a:xfrm>
          <a:prstGeom prst="rect">
            <a:avLst/>
          </a:prstGeom>
          <a:noFill/>
        </p:spPr>
        <p:txBody>
          <a:bodyPr vert="horz" wrap="square" lIns="121917" tIns="60958" rIns="121917" bIns="60958"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r>
              <a:rPr lang="zh-CN" altLang="en-US" sz="3200" b="1" spc="300" dirty="0">
                <a:solidFill>
                  <a:schemeClr val="accent5">
                    <a:lumMod val="50000"/>
                  </a:schemeClr>
                </a:solidFill>
                <a:latin typeface="微软雅黑" panose="020B0503020204020204" pitchFamily="34" charset="-122"/>
                <a:ea typeface="微软雅黑" panose="020B0503020204020204" pitchFamily="34" charset="-122"/>
              </a:rPr>
              <a:t>高级教师</a:t>
            </a:r>
            <a:r>
              <a:rPr lang="zh-CN" altLang="en-US" sz="3200" b="1" spc="300" dirty="0" smtClean="0">
                <a:solidFill>
                  <a:schemeClr val="accent5">
                    <a:lumMod val="50000"/>
                  </a:schemeClr>
                </a:solidFill>
                <a:latin typeface="微软雅黑" panose="020B0503020204020204" pitchFamily="34" charset="-122"/>
                <a:ea typeface="微软雅黑" panose="020B0503020204020204" pitchFamily="34" charset="-122"/>
              </a:rPr>
              <a:t>条件对比</a:t>
            </a:r>
            <a:endParaRPr lang="en-US" altLang="zh-CN" sz="3200" b="1" spc="300" dirty="0">
              <a:solidFill>
                <a:schemeClr val="accent5">
                  <a:lumMod val="50000"/>
                </a:schemeClr>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a:xfrm>
            <a:off x="1797826" y="676985"/>
            <a:ext cx="4827377" cy="2207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5999208" y="563000"/>
            <a:ext cx="671987" cy="17342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33239" y="0"/>
            <a:ext cx="12150313" cy="6859588"/>
          </a:xfrm>
          <a:prstGeom prst="rect">
            <a:avLst/>
          </a:prstGeom>
        </p:spPr>
      </p:pic>
      <p:graphicFrame>
        <p:nvGraphicFramePr>
          <p:cNvPr id="13" name="表格 12"/>
          <p:cNvGraphicFramePr>
            <a:graphicFrameLocks noGrp="1"/>
          </p:cNvGraphicFramePr>
          <p:nvPr/>
        </p:nvGraphicFramePr>
        <p:xfrm>
          <a:off x="241406" y="1372545"/>
          <a:ext cx="11733978" cy="3108096"/>
        </p:xfrm>
        <a:graphic>
          <a:graphicData uri="http://schemas.openxmlformats.org/drawingml/2006/table">
            <a:tbl>
              <a:tblPr firstRow="1" bandRow="1">
                <a:tableStyleId>{9DCAF9ED-07DC-4A11-8D7F-57B35C25682E}</a:tableStyleId>
              </a:tblPr>
              <a:tblGrid>
                <a:gridCol w="1036796"/>
                <a:gridCol w="995098"/>
                <a:gridCol w="4876800"/>
                <a:gridCol w="4825284"/>
              </a:tblGrid>
              <a:tr h="474003">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申报资格</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申报条件</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高级教师</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高级教师（乡村学校）</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tcPr>
                </a:tc>
              </a:tr>
              <a:tr h="1110093">
                <a:tc rowSpan="2">
                  <a:txBody>
                    <a:bodyPr/>
                    <a:lstStyle/>
                    <a:p>
                      <a:pPr algn="ctr">
                        <a:lnSpc>
                          <a:spcPct val="110000"/>
                        </a:lnSpc>
                        <a:spcAft>
                          <a:spcPts val="0"/>
                        </a:spcAft>
                      </a:pPr>
                      <a:r>
                        <a:rPr lang="zh-CN" altLang="en-US" sz="2100" kern="100" dirty="0" smtClean="0">
                          <a:effectLst/>
                        </a:rPr>
                        <a:t>高级教师</a:t>
                      </a:r>
                      <a:endParaRPr lang="zh-CN" sz="2100" b="1" kern="100" dirty="0">
                        <a:solidFill>
                          <a:srgbClr val="C00000"/>
                        </a:solidFill>
                        <a:effectLst/>
                        <a:latin typeface="微软雅黑" panose="020B0503020204020204" pitchFamily="34" charset="-122"/>
                        <a:ea typeface="微软雅黑" panose="020B0503020204020204" pitchFamily="34" charset="-122"/>
                        <a:cs typeface="+mn-cs"/>
                      </a:endParaRPr>
                    </a:p>
                  </a:txBody>
                  <a:tcPr marL="91428" marR="91428" marT="0" marB="0" anchor="ctr">
                    <a:lnR w="12700" cap="flat" cmpd="sng" algn="ctr">
                      <a:solidFill>
                        <a:srgbClr val="F3960D"/>
                      </a:solidFill>
                      <a:prstDash val="solid"/>
                      <a:round/>
                      <a:headEnd type="none" w="med" len="med"/>
                      <a:tailEnd type="none" w="med" len="med"/>
                    </a:lnR>
                  </a:tcPr>
                </a:tc>
                <a:tc rowSpan="2">
                  <a:txBody>
                    <a:bodyPr/>
                    <a:lstStyle/>
                    <a:p>
                      <a:pPr marL="0" marR="0" indent="0" algn="ctr" defTabSz="914400" rtl="0" eaLnBrk="1" fontAlgn="auto" latinLnBrk="0" hangingPunct="1">
                        <a:lnSpc>
                          <a:spcPct val="110000"/>
                        </a:lnSpc>
                        <a:spcBef>
                          <a:spcPts val="0"/>
                        </a:spcBef>
                        <a:spcAft>
                          <a:spcPts val="0"/>
                        </a:spcAft>
                        <a:buClrTx/>
                        <a:buSzTx/>
                        <a:buFontTx/>
                        <a:buNone/>
                        <a:defRPr/>
                      </a:pPr>
                      <a:r>
                        <a:rPr lang="zh-CN" altLang="en-US" sz="2100" kern="100" dirty="0" smtClean="0">
                          <a:effectLst/>
                        </a:rPr>
                        <a:t>业绩成果条件</a:t>
                      </a:r>
                      <a:endParaRPr lang="zh-CN" altLang="en-US" sz="2100" kern="100" dirty="0" smtClean="0">
                        <a:effectLst/>
                      </a:endParaRPr>
                    </a:p>
                    <a:p>
                      <a:pPr algn="ctr">
                        <a:lnSpc>
                          <a:spcPct val="110000"/>
                        </a:lnSpc>
                        <a:spcAft>
                          <a:spcPts val="0"/>
                        </a:spcAft>
                      </a:pP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三、教育教学研究能力较强。</a:t>
                      </a:r>
                      <a:endParaRPr lang="zh-CN" altLang="zh-CN" sz="1800" kern="1200" dirty="0" smtClean="0">
                        <a:effectLst/>
                      </a:endParaRPr>
                    </a:p>
                    <a:p>
                      <a:r>
                        <a:rPr lang="zh-CN" altLang="zh-CN" sz="1800" kern="1200" dirty="0" smtClean="0">
                          <a:effectLst/>
                        </a:rPr>
                        <a:t>（一）教师能够在校内主持学科教研活动或集体备课活动，并参与完成县级以上教育教学科研课题</a:t>
                      </a:r>
                      <a:r>
                        <a:rPr lang="en-US" altLang="zh-CN" sz="1800" kern="1200" dirty="0" smtClean="0">
                          <a:effectLst/>
                        </a:rPr>
                        <a:t>1</a:t>
                      </a:r>
                      <a:r>
                        <a:rPr lang="zh-CN" altLang="zh-CN" sz="1800" kern="1200" dirty="0" smtClean="0">
                          <a:effectLst/>
                        </a:rPr>
                        <a:t>项。</a:t>
                      </a:r>
                      <a:endParaRPr lang="zh-CN" alt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三、教育教学研究能力强。</a:t>
                      </a:r>
                      <a:endParaRPr lang="zh-CN" altLang="zh-CN" sz="1800" kern="1200" dirty="0" smtClean="0">
                        <a:effectLst/>
                      </a:endParaRPr>
                    </a:p>
                    <a:p>
                      <a:r>
                        <a:rPr lang="zh-CN" altLang="zh-CN" sz="1800" kern="1200" dirty="0" smtClean="0">
                          <a:effectLst/>
                        </a:rPr>
                        <a:t>主持校内学科教研活动或集体备课活动，进行说课、上课或评课。</a:t>
                      </a:r>
                      <a:endParaRPr lang="zh-CN" sz="17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tcPr>
                </a:tc>
              </a:tr>
              <a:tr h="1524000">
                <a:tc vMerge="1">
                  <a:tcPr/>
                </a:tc>
                <a:tc vMerge="1">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zh-CN" sz="1800" kern="1200" dirty="0" smtClean="0">
                          <a:effectLst/>
                        </a:rPr>
                        <a:t>三、教育教学研究能力较强。</a:t>
                      </a:r>
                      <a:endParaRPr lang="zh-CN" altLang="zh-CN" sz="1800" kern="1200" dirty="0" smtClean="0">
                        <a:effectLst/>
                      </a:endParaRPr>
                    </a:p>
                    <a:p>
                      <a:r>
                        <a:rPr lang="zh-CN" altLang="zh-CN" sz="1800" kern="1200" dirty="0" smtClean="0">
                          <a:effectLst/>
                        </a:rPr>
                        <a:t>（二）教研员能够主持县级以上学科教研活动，进行培训讲座或评课反思，并主持完成</a:t>
                      </a:r>
                      <a:r>
                        <a:rPr lang="en-US" altLang="zh-CN" sz="1800" kern="1200" dirty="0" smtClean="0">
                          <a:effectLst/>
                        </a:rPr>
                        <a:t>1</a:t>
                      </a:r>
                      <a:r>
                        <a:rPr lang="zh-CN" altLang="zh-CN" sz="1800" kern="1200" dirty="0" smtClean="0">
                          <a:effectLst/>
                        </a:rPr>
                        <a:t>项县级以上教育教学科研课题、参与完成</a:t>
                      </a:r>
                      <a:r>
                        <a:rPr lang="en-US" altLang="zh-CN" sz="1800" kern="1200" dirty="0" smtClean="0">
                          <a:effectLst/>
                        </a:rPr>
                        <a:t>1</a:t>
                      </a:r>
                      <a:r>
                        <a:rPr lang="zh-CN" altLang="zh-CN" sz="1800" kern="1200" dirty="0" smtClean="0">
                          <a:effectLst/>
                        </a:rPr>
                        <a:t>项市厅级以上教育教学科研课题。</a:t>
                      </a:r>
                      <a:endParaRPr lang="zh-CN" sz="1800" kern="1200" dirty="0">
                        <a:solidFill>
                          <a:schemeClr val="dk1"/>
                        </a:solidFill>
                        <a:effectLst/>
                        <a:latin typeface="仿宋" panose="02010609060101010101" pitchFamily="49" charset="-122"/>
                        <a:ea typeface="仿宋" panose="02010609060101010101" pitchFamily="49"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endParaRPr lang="zh-CN" sz="17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tcPr>
                </a:tc>
              </a:tr>
            </a:tbl>
          </a:graphicData>
        </a:graphic>
      </p:graphicFrame>
      <p:sp>
        <p:nvSpPr>
          <p:cNvPr id="5" name="标题 1"/>
          <p:cNvSpPr txBox="1"/>
          <p:nvPr/>
        </p:nvSpPr>
        <p:spPr>
          <a:xfrm>
            <a:off x="1679290" y="172587"/>
            <a:ext cx="10017410" cy="615549"/>
          </a:xfrm>
          <a:prstGeom prst="rect">
            <a:avLst/>
          </a:prstGeom>
          <a:noFill/>
        </p:spPr>
        <p:txBody>
          <a:bodyPr vert="horz" wrap="square" lIns="121917" tIns="60958" rIns="121917" bIns="60958"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r>
              <a:rPr lang="zh-CN" altLang="en-US" sz="3200" b="1" spc="300" dirty="0">
                <a:solidFill>
                  <a:schemeClr val="accent5">
                    <a:lumMod val="50000"/>
                  </a:schemeClr>
                </a:solidFill>
                <a:latin typeface="微软雅黑" panose="020B0503020204020204" pitchFamily="34" charset="-122"/>
                <a:ea typeface="微软雅黑" panose="020B0503020204020204" pitchFamily="34" charset="-122"/>
              </a:rPr>
              <a:t>高级教师</a:t>
            </a:r>
            <a:r>
              <a:rPr lang="zh-CN" altLang="en-US" sz="3200" b="1" spc="300" dirty="0" smtClean="0">
                <a:solidFill>
                  <a:schemeClr val="accent5">
                    <a:lumMod val="50000"/>
                  </a:schemeClr>
                </a:solidFill>
                <a:latin typeface="微软雅黑" panose="020B0503020204020204" pitchFamily="34" charset="-122"/>
                <a:ea typeface="微软雅黑" panose="020B0503020204020204" pitchFamily="34" charset="-122"/>
              </a:rPr>
              <a:t>条件对比</a:t>
            </a:r>
            <a:endParaRPr lang="en-US" altLang="zh-CN" sz="3200" b="1" spc="300" dirty="0">
              <a:solidFill>
                <a:schemeClr val="accent5">
                  <a:lumMod val="50000"/>
                </a:schemeClr>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a:xfrm>
            <a:off x="1797826" y="676985"/>
            <a:ext cx="4827377" cy="2207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5999208" y="563000"/>
            <a:ext cx="671987" cy="17342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33239" y="0"/>
            <a:ext cx="12150313" cy="6859588"/>
          </a:xfrm>
          <a:prstGeom prst="rect">
            <a:avLst/>
          </a:prstGeom>
        </p:spPr>
      </p:pic>
      <p:graphicFrame>
        <p:nvGraphicFramePr>
          <p:cNvPr id="13" name="表格 12"/>
          <p:cNvGraphicFramePr>
            <a:graphicFrameLocks noGrp="1"/>
          </p:cNvGraphicFramePr>
          <p:nvPr/>
        </p:nvGraphicFramePr>
        <p:xfrm>
          <a:off x="241406" y="1321745"/>
          <a:ext cx="11733978" cy="3643923"/>
        </p:xfrm>
        <a:graphic>
          <a:graphicData uri="http://schemas.openxmlformats.org/drawingml/2006/table">
            <a:tbl>
              <a:tblPr firstRow="1" bandRow="1">
                <a:tableStyleId>{9DCAF9ED-07DC-4A11-8D7F-57B35C25682E}</a:tableStyleId>
              </a:tblPr>
              <a:tblGrid>
                <a:gridCol w="1036796"/>
                <a:gridCol w="995098"/>
                <a:gridCol w="4876800"/>
                <a:gridCol w="4825284"/>
              </a:tblGrid>
              <a:tr h="474003">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申报资格</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申报条件</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高级教师</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高级教师（乡村学校）</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tcPr>
                </a:tc>
              </a:tr>
              <a:tr h="1110093">
                <a:tc rowSpan="2">
                  <a:txBody>
                    <a:bodyPr/>
                    <a:lstStyle/>
                    <a:p>
                      <a:pPr algn="ctr">
                        <a:lnSpc>
                          <a:spcPct val="110000"/>
                        </a:lnSpc>
                        <a:spcAft>
                          <a:spcPts val="0"/>
                        </a:spcAft>
                      </a:pPr>
                      <a:r>
                        <a:rPr lang="zh-CN" altLang="en-US" sz="2100" kern="100" dirty="0" smtClean="0">
                          <a:effectLst/>
                        </a:rPr>
                        <a:t>高级教师</a:t>
                      </a:r>
                      <a:endParaRPr lang="zh-CN" sz="2100" b="1" kern="100" dirty="0">
                        <a:solidFill>
                          <a:srgbClr val="C00000"/>
                        </a:solidFill>
                        <a:effectLst/>
                        <a:latin typeface="微软雅黑" panose="020B0503020204020204" pitchFamily="34" charset="-122"/>
                        <a:ea typeface="微软雅黑" panose="020B0503020204020204" pitchFamily="34" charset="-122"/>
                        <a:cs typeface="+mn-cs"/>
                      </a:endParaRPr>
                    </a:p>
                  </a:txBody>
                  <a:tcPr marL="91428" marR="91428" marT="0" marB="0" anchor="ctr">
                    <a:lnR w="12700" cap="flat" cmpd="sng" algn="ctr">
                      <a:solidFill>
                        <a:srgbClr val="F3960D"/>
                      </a:solidFill>
                      <a:prstDash val="solid"/>
                      <a:round/>
                      <a:headEnd type="none" w="med" len="med"/>
                      <a:tailEnd type="none" w="med" len="med"/>
                    </a:lnR>
                  </a:tcPr>
                </a:tc>
                <a:tc rowSpan="2">
                  <a:txBody>
                    <a:bodyPr/>
                    <a:lstStyle/>
                    <a:p>
                      <a:pPr marL="0" marR="0" indent="0" algn="ctr" defTabSz="914400" rtl="0" eaLnBrk="1" fontAlgn="auto" latinLnBrk="0" hangingPunct="1">
                        <a:lnSpc>
                          <a:spcPct val="110000"/>
                        </a:lnSpc>
                        <a:spcBef>
                          <a:spcPts val="0"/>
                        </a:spcBef>
                        <a:spcAft>
                          <a:spcPts val="0"/>
                        </a:spcAft>
                        <a:buClrTx/>
                        <a:buSzTx/>
                        <a:buFontTx/>
                        <a:buNone/>
                        <a:defRPr/>
                      </a:pPr>
                      <a:r>
                        <a:rPr lang="zh-CN" altLang="zh-CN" sz="2100" kern="100" dirty="0" smtClean="0">
                          <a:effectLst/>
                        </a:rPr>
                        <a:t>论文（著作、总结）条件</a:t>
                      </a:r>
                      <a:endParaRPr lang="zh-CN" altLang="en-US" sz="2100" kern="100" dirty="0" smtClean="0">
                        <a:effectLst/>
                      </a:endParaRPr>
                    </a:p>
                    <a:p>
                      <a:pPr algn="ctr">
                        <a:lnSpc>
                          <a:spcPct val="110000"/>
                        </a:lnSpc>
                        <a:spcAft>
                          <a:spcPts val="0"/>
                        </a:spcAft>
                      </a:pP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一、中小学教师任现职以来具备下列条件之一：</a:t>
                      </a:r>
                      <a:endParaRPr lang="zh-CN" altLang="zh-CN" sz="1800" kern="1200" dirty="0" smtClean="0">
                        <a:effectLst/>
                      </a:endParaRPr>
                    </a:p>
                    <a:p>
                      <a:r>
                        <a:rPr lang="zh-CN" altLang="zh-CN" sz="1800" kern="1200" dirty="0" smtClean="0">
                          <a:effectLst/>
                        </a:rPr>
                        <a:t>（一）公开发表论文</a:t>
                      </a:r>
                      <a:r>
                        <a:rPr lang="en-US" altLang="zh-CN" sz="1800" kern="1200" dirty="0" smtClean="0">
                          <a:effectLst/>
                        </a:rPr>
                        <a:t>1</a:t>
                      </a:r>
                      <a:r>
                        <a:rPr lang="zh-CN" altLang="zh-CN" sz="1800" kern="1200" dirty="0" smtClean="0">
                          <a:effectLst/>
                        </a:rPr>
                        <a:t>篇，或公开出版教育教学著作或教材</a:t>
                      </a:r>
                      <a:r>
                        <a:rPr lang="en-US" altLang="zh-CN" sz="1800" kern="1200" dirty="0" smtClean="0">
                          <a:effectLst/>
                        </a:rPr>
                        <a:t>1</a:t>
                      </a:r>
                      <a:r>
                        <a:rPr lang="zh-CN" altLang="zh-CN" sz="1800" kern="1200" dirty="0" smtClean="0">
                          <a:effectLst/>
                        </a:rPr>
                        <a:t>部（独著或第一作者）。</a:t>
                      </a:r>
                      <a:endParaRPr lang="zh-CN" altLang="zh-CN" sz="1800" kern="1200" dirty="0" smtClean="0">
                        <a:effectLst/>
                      </a:endParaRPr>
                    </a:p>
                    <a:p>
                      <a:r>
                        <a:rPr lang="zh-CN" altLang="zh-CN" sz="1800" kern="1200" dirty="0" smtClean="0">
                          <a:effectLst/>
                        </a:rPr>
                        <a:t>（二）提交</a:t>
                      </a:r>
                      <a:r>
                        <a:rPr lang="en-US" altLang="zh-CN" sz="1800" kern="1200" dirty="0" smtClean="0">
                          <a:effectLst/>
                        </a:rPr>
                        <a:t>3</a:t>
                      </a:r>
                      <a:r>
                        <a:rPr lang="zh-CN" altLang="zh-CN" sz="1800" kern="1200" dirty="0" smtClean="0">
                          <a:effectLst/>
                        </a:rPr>
                        <a:t>份能反映本人教育教学能力水平的教案、教学反思、案例分析、教学设计等教学总结材料。</a:t>
                      </a:r>
                      <a:endParaRPr lang="zh-CN" alt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取得中级专业技术（职务任职）资格以来，具备下列条件之一：</a:t>
                      </a:r>
                      <a:endParaRPr lang="zh-CN" altLang="zh-CN" sz="1800" kern="1200" dirty="0" smtClean="0">
                        <a:effectLst/>
                      </a:endParaRPr>
                    </a:p>
                    <a:p>
                      <a:r>
                        <a:rPr lang="zh-CN" altLang="zh-CN" sz="1800" kern="1200" dirty="0" smtClean="0">
                          <a:effectLst/>
                        </a:rPr>
                        <a:t>一、发表论文</a:t>
                      </a:r>
                      <a:r>
                        <a:rPr lang="en-US" altLang="zh-CN" sz="1800" kern="1200" dirty="0" smtClean="0">
                          <a:effectLst/>
                        </a:rPr>
                        <a:t>1</a:t>
                      </a:r>
                      <a:r>
                        <a:rPr lang="zh-CN" altLang="zh-CN" sz="1800" kern="1200" dirty="0" smtClean="0">
                          <a:effectLst/>
                        </a:rPr>
                        <a:t>篇，或出版教育教学著作或教材</a:t>
                      </a:r>
                      <a:r>
                        <a:rPr lang="en-US" altLang="zh-CN" sz="1800" kern="1200" dirty="0" smtClean="0">
                          <a:effectLst/>
                        </a:rPr>
                        <a:t>1</a:t>
                      </a:r>
                      <a:r>
                        <a:rPr lang="zh-CN" altLang="zh-CN" sz="1800" kern="1200" dirty="0" smtClean="0">
                          <a:effectLst/>
                        </a:rPr>
                        <a:t>部。</a:t>
                      </a:r>
                      <a:endParaRPr lang="zh-CN" altLang="zh-CN" sz="1800" kern="1200" dirty="0" smtClean="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tcPr>
                </a:tc>
              </a:tr>
              <a:tr h="1524000">
                <a:tc vMerge="1">
                  <a:tcPr/>
                </a:tc>
                <a:tc vMerge="1">
                  <a:tcPr/>
                </a:tc>
                <a:tc>
                  <a:txBody>
                    <a:bodyPr/>
                    <a:lstStyle/>
                    <a:p>
                      <a:r>
                        <a:rPr lang="zh-CN" altLang="zh-CN" sz="1800" kern="1200" dirty="0" smtClean="0">
                          <a:effectLst/>
                        </a:rPr>
                        <a:t>二、教研员任现职以来具备下列条件之一：</a:t>
                      </a:r>
                      <a:endParaRPr lang="zh-CN" altLang="zh-CN" sz="1800" kern="1200" dirty="0" smtClean="0">
                        <a:effectLst/>
                      </a:endParaRPr>
                    </a:p>
                    <a:p>
                      <a:r>
                        <a:rPr lang="zh-CN" altLang="zh-CN" sz="1800" kern="1200" dirty="0" smtClean="0">
                          <a:effectLst/>
                        </a:rPr>
                        <a:t>（一）公开发表论文</a:t>
                      </a:r>
                      <a:r>
                        <a:rPr lang="en-US" altLang="zh-CN" sz="1800" kern="1200" dirty="0" smtClean="0">
                          <a:effectLst/>
                        </a:rPr>
                        <a:t>1</a:t>
                      </a:r>
                      <a:r>
                        <a:rPr lang="zh-CN" altLang="zh-CN" sz="1800" kern="1200" dirty="0" smtClean="0">
                          <a:effectLst/>
                        </a:rPr>
                        <a:t>篇，并公开出版教育教学著作或教材</a:t>
                      </a:r>
                      <a:r>
                        <a:rPr lang="en-US" altLang="zh-CN" sz="1800" kern="1200" dirty="0" smtClean="0">
                          <a:effectLst/>
                        </a:rPr>
                        <a:t>1</a:t>
                      </a:r>
                      <a:r>
                        <a:rPr lang="zh-CN" altLang="zh-CN" sz="1800" kern="1200" dirty="0" smtClean="0">
                          <a:effectLst/>
                        </a:rPr>
                        <a:t>部（独著或第一作者）。</a:t>
                      </a:r>
                      <a:endParaRPr lang="zh-CN" altLang="zh-CN" sz="1800" kern="1200" dirty="0" smtClean="0">
                        <a:effectLst/>
                      </a:endParaRPr>
                    </a:p>
                    <a:p>
                      <a:r>
                        <a:rPr lang="zh-CN" altLang="zh-CN" sz="1800" kern="1200" dirty="0" smtClean="0">
                          <a:effectLst/>
                        </a:rPr>
                        <a:t>（二）公开发表论文</a:t>
                      </a:r>
                      <a:r>
                        <a:rPr lang="en-US" altLang="zh-CN" sz="1800" kern="1200" dirty="0" smtClean="0">
                          <a:effectLst/>
                        </a:rPr>
                        <a:t>2</a:t>
                      </a:r>
                      <a:r>
                        <a:rPr lang="zh-CN" altLang="zh-CN" sz="1800" kern="1200" dirty="0" smtClean="0">
                          <a:effectLst/>
                        </a:rPr>
                        <a:t>篇。</a:t>
                      </a:r>
                      <a:endParaRPr lang="zh-CN" sz="1800" kern="1200" dirty="0">
                        <a:solidFill>
                          <a:schemeClr val="dk1"/>
                        </a:solidFill>
                        <a:effectLst/>
                        <a:latin typeface="仿宋" panose="02010609060101010101" pitchFamily="49" charset="-122"/>
                        <a:ea typeface="仿宋" panose="02010609060101010101" pitchFamily="49"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zh-CN" sz="1600" kern="1200" dirty="0" smtClean="0">
                          <a:effectLst/>
                        </a:rPr>
                        <a:t>二、提交</a:t>
                      </a:r>
                      <a:r>
                        <a:rPr lang="en-US" altLang="zh-CN" sz="1600" kern="1200" dirty="0" smtClean="0">
                          <a:effectLst/>
                        </a:rPr>
                        <a:t>2</a:t>
                      </a:r>
                      <a:r>
                        <a:rPr lang="zh-CN" altLang="zh-CN" sz="1600" kern="1200" dirty="0" smtClean="0">
                          <a:effectLst/>
                        </a:rPr>
                        <a:t>份能反映本人教育教学能力水平的教案、教学反思、案例分析、教学设计等教学总结材料。</a:t>
                      </a:r>
                      <a:endParaRPr lang="zh-CN" altLang="zh-CN" sz="1600" kern="1200" dirty="0" smtClean="0">
                        <a:effectLst/>
                      </a:endParaRPr>
                    </a:p>
                    <a:p>
                      <a:endParaRPr lang="zh-CN" sz="17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tcPr>
                </a:tc>
              </a:tr>
            </a:tbl>
          </a:graphicData>
        </a:graphic>
      </p:graphicFrame>
      <p:sp>
        <p:nvSpPr>
          <p:cNvPr id="5" name="标题 1"/>
          <p:cNvSpPr txBox="1"/>
          <p:nvPr/>
        </p:nvSpPr>
        <p:spPr>
          <a:xfrm>
            <a:off x="1679290" y="172587"/>
            <a:ext cx="10017410" cy="615549"/>
          </a:xfrm>
          <a:prstGeom prst="rect">
            <a:avLst/>
          </a:prstGeom>
          <a:noFill/>
        </p:spPr>
        <p:txBody>
          <a:bodyPr vert="horz" wrap="square" lIns="121917" tIns="60958" rIns="121917" bIns="60958"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r>
              <a:rPr lang="zh-CN" altLang="en-US" sz="3200" b="1" spc="300" dirty="0">
                <a:solidFill>
                  <a:schemeClr val="accent5">
                    <a:lumMod val="50000"/>
                  </a:schemeClr>
                </a:solidFill>
                <a:latin typeface="微软雅黑" panose="020B0503020204020204" pitchFamily="34" charset="-122"/>
                <a:ea typeface="微软雅黑" panose="020B0503020204020204" pitchFamily="34" charset="-122"/>
              </a:rPr>
              <a:t>高级教师</a:t>
            </a:r>
            <a:r>
              <a:rPr lang="zh-CN" altLang="en-US" sz="3200" b="1" spc="300" dirty="0" smtClean="0">
                <a:solidFill>
                  <a:schemeClr val="accent5">
                    <a:lumMod val="50000"/>
                  </a:schemeClr>
                </a:solidFill>
                <a:latin typeface="微软雅黑" panose="020B0503020204020204" pitchFamily="34" charset="-122"/>
                <a:ea typeface="微软雅黑" panose="020B0503020204020204" pitchFamily="34" charset="-122"/>
              </a:rPr>
              <a:t>条件对比</a:t>
            </a:r>
            <a:endParaRPr lang="en-US" altLang="zh-CN" sz="3200" b="1" spc="300" dirty="0">
              <a:solidFill>
                <a:schemeClr val="accent5">
                  <a:lumMod val="50000"/>
                </a:schemeClr>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a:xfrm>
            <a:off x="1797826" y="676985"/>
            <a:ext cx="4827377" cy="2207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5999208" y="563000"/>
            <a:ext cx="671987" cy="17342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33239" y="0"/>
            <a:ext cx="12150313" cy="6859588"/>
          </a:xfrm>
          <a:prstGeom prst="rect">
            <a:avLst/>
          </a:prstGeom>
        </p:spPr>
      </p:pic>
      <p:graphicFrame>
        <p:nvGraphicFramePr>
          <p:cNvPr id="13" name="表格 12"/>
          <p:cNvGraphicFramePr>
            <a:graphicFrameLocks noGrp="1"/>
          </p:cNvGraphicFramePr>
          <p:nvPr/>
        </p:nvGraphicFramePr>
        <p:xfrm>
          <a:off x="241406" y="762945"/>
          <a:ext cx="11733978" cy="4879904"/>
        </p:xfrm>
        <a:graphic>
          <a:graphicData uri="http://schemas.openxmlformats.org/drawingml/2006/table">
            <a:tbl>
              <a:tblPr firstRow="1" bandRow="1">
                <a:tableStyleId>{9DCAF9ED-07DC-4A11-8D7F-57B35C25682E}</a:tableStyleId>
              </a:tblPr>
              <a:tblGrid>
                <a:gridCol w="1036796"/>
                <a:gridCol w="995098"/>
                <a:gridCol w="4876800"/>
                <a:gridCol w="4825284"/>
              </a:tblGrid>
              <a:tr h="443662">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申报资格</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申报条件</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高级教师</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高级教师（乡村学校）</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tcPr>
                </a:tc>
              </a:tr>
              <a:tr h="3009793">
                <a:tc rowSpan="2">
                  <a:txBody>
                    <a:bodyPr/>
                    <a:lstStyle/>
                    <a:p>
                      <a:pPr algn="ctr">
                        <a:lnSpc>
                          <a:spcPct val="110000"/>
                        </a:lnSpc>
                        <a:spcAft>
                          <a:spcPts val="0"/>
                        </a:spcAft>
                      </a:pPr>
                      <a:r>
                        <a:rPr lang="zh-CN" altLang="en-US" sz="2100" kern="100" dirty="0" smtClean="0">
                          <a:effectLst/>
                        </a:rPr>
                        <a:t>高级教师</a:t>
                      </a:r>
                      <a:endParaRPr lang="zh-CN" sz="2100" b="1" kern="100" dirty="0">
                        <a:solidFill>
                          <a:srgbClr val="C00000"/>
                        </a:solidFill>
                        <a:effectLst/>
                        <a:latin typeface="微软雅黑" panose="020B0503020204020204" pitchFamily="34" charset="-122"/>
                        <a:ea typeface="微软雅黑" panose="020B0503020204020204" pitchFamily="34" charset="-122"/>
                        <a:cs typeface="+mn-cs"/>
                      </a:endParaRPr>
                    </a:p>
                  </a:txBody>
                  <a:tcPr marL="91428" marR="91428" marT="0" marB="0" anchor="ctr">
                    <a:lnR w="12700" cap="flat" cmpd="sng" algn="ctr">
                      <a:solidFill>
                        <a:srgbClr val="F3960D"/>
                      </a:solidFill>
                      <a:prstDash val="solid"/>
                      <a:round/>
                      <a:headEnd type="none" w="med" len="med"/>
                      <a:tailEnd type="none" w="med" len="med"/>
                    </a:lnR>
                  </a:tcPr>
                </a:tc>
                <a:tc rowSpan="2">
                  <a:txBody>
                    <a:bodyPr/>
                    <a:lstStyle/>
                    <a:p>
                      <a:pPr marL="0" marR="0" indent="0" algn="ctr" defTabSz="914400" rtl="0" eaLnBrk="1" fontAlgn="auto" latinLnBrk="0" hangingPunct="1">
                        <a:lnSpc>
                          <a:spcPct val="110000"/>
                        </a:lnSpc>
                        <a:spcBef>
                          <a:spcPts val="0"/>
                        </a:spcBef>
                        <a:spcAft>
                          <a:spcPts val="0"/>
                        </a:spcAft>
                        <a:buClrTx/>
                        <a:buSzTx/>
                        <a:buFontTx/>
                        <a:buNone/>
                        <a:defRPr/>
                      </a:pPr>
                      <a:r>
                        <a:rPr lang="zh-CN" altLang="en-US" sz="2100" kern="100" dirty="0" smtClean="0">
                          <a:effectLst/>
                        </a:rPr>
                        <a:t>破格</a:t>
                      </a:r>
                      <a:endParaRPr lang="en-US" altLang="zh-CN" sz="2100" kern="100" dirty="0" smtClean="0">
                        <a:effectLst/>
                      </a:endParaRPr>
                    </a:p>
                    <a:p>
                      <a:pPr marL="0" marR="0" indent="0" algn="ctr" defTabSz="914400" rtl="0" eaLnBrk="1" fontAlgn="auto" latinLnBrk="0" hangingPunct="1">
                        <a:lnSpc>
                          <a:spcPct val="110000"/>
                        </a:lnSpc>
                        <a:spcBef>
                          <a:spcPts val="0"/>
                        </a:spcBef>
                        <a:spcAft>
                          <a:spcPts val="0"/>
                        </a:spcAft>
                        <a:buClrTx/>
                        <a:buSzTx/>
                        <a:buFontTx/>
                        <a:buNone/>
                        <a:defRPr/>
                      </a:pPr>
                      <a:r>
                        <a:rPr lang="zh-CN" altLang="zh-CN" sz="2100" kern="100" dirty="0" smtClean="0">
                          <a:effectLst/>
                        </a:rPr>
                        <a:t>条件</a:t>
                      </a:r>
                      <a:endParaRPr lang="zh-CN" altLang="en-US" sz="2100" kern="100" dirty="0" smtClean="0">
                        <a:effectLst/>
                      </a:endParaRPr>
                    </a:p>
                    <a:p>
                      <a:pPr algn="ctr">
                        <a:lnSpc>
                          <a:spcPct val="110000"/>
                        </a:lnSpc>
                        <a:spcAft>
                          <a:spcPts val="0"/>
                        </a:spcAft>
                      </a:pP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不具备规定的学历条件，取得中级专业技术（职务任职）资格</a:t>
                      </a:r>
                      <a:r>
                        <a:rPr lang="en-US" altLang="zh-CN" sz="1800" kern="1200" dirty="0" smtClean="0">
                          <a:effectLst/>
                        </a:rPr>
                        <a:t>5</a:t>
                      </a:r>
                      <a:r>
                        <a:rPr lang="zh-CN" altLang="zh-CN" sz="1800" kern="1200" dirty="0" smtClean="0">
                          <a:effectLst/>
                        </a:rPr>
                        <a:t>年以上；或具备规定的学历条件，不具备资历条件规定的年限，取得中级专业技术（职务任职）资格</a:t>
                      </a:r>
                      <a:r>
                        <a:rPr lang="en-US" altLang="zh-CN" sz="1800" kern="1200" dirty="0" smtClean="0">
                          <a:effectLst/>
                        </a:rPr>
                        <a:t>3</a:t>
                      </a:r>
                      <a:r>
                        <a:rPr lang="zh-CN" altLang="zh-CN" sz="1800" kern="1200" dirty="0" smtClean="0">
                          <a:effectLst/>
                        </a:rPr>
                        <a:t>年以上。以上人员符合下列条件之一者，可申请破格申报：</a:t>
                      </a:r>
                      <a:endParaRPr lang="zh-CN" altLang="zh-CN" sz="1800" kern="1200" dirty="0" smtClean="0">
                        <a:effectLst/>
                      </a:endParaRPr>
                    </a:p>
                    <a:p>
                      <a:r>
                        <a:rPr lang="zh-CN" altLang="zh-CN" sz="1800" kern="1200" dirty="0" smtClean="0">
                          <a:effectLst/>
                        </a:rPr>
                        <a:t>一、获以下荣誉称号（表彰）之一者：全国优秀教师、全国优秀教育工作者、全国模范教师、国家“万人计划”教学名师、全国优秀少先队辅导员、自治区特级教师、自治区优秀教师、广西教学名师、自治区级以上劳动模范等。</a:t>
                      </a:r>
                      <a:endParaRPr lang="zh-CN" alt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不具备规定的学历条件，取得中级专业技术（职务任职）资格</a:t>
                      </a:r>
                      <a:r>
                        <a:rPr lang="en-US" altLang="zh-CN" sz="1800" kern="1200" dirty="0" smtClean="0">
                          <a:effectLst/>
                        </a:rPr>
                        <a:t>5</a:t>
                      </a:r>
                      <a:r>
                        <a:rPr lang="zh-CN" altLang="zh-CN" sz="1800" kern="1200" dirty="0" smtClean="0">
                          <a:effectLst/>
                        </a:rPr>
                        <a:t>年以上；或具备规定的学历条件，不具备资历条件规定的年限，取得中级专业技术（职务任职）资格</a:t>
                      </a:r>
                      <a:r>
                        <a:rPr lang="en-US" altLang="zh-CN" sz="1800" kern="1200" dirty="0" smtClean="0">
                          <a:effectLst/>
                        </a:rPr>
                        <a:t>3</a:t>
                      </a:r>
                      <a:r>
                        <a:rPr lang="zh-CN" altLang="zh-CN" sz="1800" kern="1200" dirty="0" smtClean="0">
                          <a:effectLst/>
                        </a:rPr>
                        <a:t>年以上。以上人员符合下列条件之一者，可申请破格申报：</a:t>
                      </a:r>
                      <a:endParaRPr lang="zh-CN" altLang="zh-CN" sz="1800" kern="1200" dirty="0" smtClean="0">
                        <a:effectLst/>
                      </a:endParaRPr>
                    </a:p>
                    <a:p>
                      <a:r>
                        <a:rPr lang="zh-CN" altLang="zh-CN" sz="1800" kern="1200" dirty="0" smtClean="0">
                          <a:effectLst/>
                        </a:rPr>
                        <a:t>一、获以下荣誉称号（表彰）之一者：全国优秀教师、全国优秀教育工作者、全国模范教师、国家“万人计划”教学名师、全国优秀少先队辅导员、自治区特级教师、自治区优秀教师、广西教学名师、自治区级以上劳动模范等。</a:t>
                      </a:r>
                      <a:endParaRPr lang="zh-CN" alt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tcPr>
                </a:tc>
              </a:tr>
              <a:tr h="1426449">
                <a:tc vMerge="1">
                  <a:tcPr/>
                </a:tc>
                <a:tc vMerge="1">
                  <a:tcPr/>
                </a:tc>
                <a:tc>
                  <a:txBody>
                    <a:bodyPr/>
                    <a:lstStyle/>
                    <a:p>
                      <a:r>
                        <a:rPr lang="zh-CN" altLang="zh-CN" sz="1800" kern="1200" dirty="0" smtClean="0">
                          <a:effectLst/>
                        </a:rPr>
                        <a:t>二、任现职以来教育教学科研取得重大成果，获自治区级政府奖励二等奖以上（排名前三）。</a:t>
                      </a:r>
                      <a:endParaRPr lang="zh-CN" alt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zh-CN" sz="1800" kern="1200" dirty="0" smtClean="0">
                          <a:effectLst/>
                        </a:rPr>
                        <a:t>二、任现职以来教育教学科研取得重大成果，获自治区级政府奖励二等奖以上（排名前三）。</a:t>
                      </a:r>
                      <a:endParaRPr lang="zh-CN" sz="17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tc>
              </a:tr>
            </a:tbl>
          </a:graphicData>
        </a:graphic>
      </p:graphicFrame>
      <p:sp>
        <p:nvSpPr>
          <p:cNvPr id="5" name="标题 1"/>
          <p:cNvSpPr txBox="1"/>
          <p:nvPr/>
        </p:nvSpPr>
        <p:spPr>
          <a:xfrm>
            <a:off x="1679290" y="172587"/>
            <a:ext cx="10017410" cy="615549"/>
          </a:xfrm>
          <a:prstGeom prst="rect">
            <a:avLst/>
          </a:prstGeom>
          <a:noFill/>
        </p:spPr>
        <p:txBody>
          <a:bodyPr vert="horz" wrap="square" lIns="121917" tIns="60958" rIns="121917" bIns="60958"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r>
              <a:rPr lang="zh-CN" altLang="en-US" sz="3200" b="1" spc="300" dirty="0">
                <a:solidFill>
                  <a:srgbClr val="FF0000"/>
                </a:solidFill>
                <a:latin typeface="微软雅黑" panose="020B0503020204020204" pitchFamily="34" charset="-122"/>
                <a:ea typeface="微软雅黑" panose="020B0503020204020204" pitchFamily="34" charset="-122"/>
              </a:rPr>
              <a:t>高级教师</a:t>
            </a:r>
            <a:r>
              <a:rPr lang="zh-CN" altLang="en-US" sz="3200" b="1" spc="300" dirty="0" smtClean="0">
                <a:solidFill>
                  <a:srgbClr val="FF0000"/>
                </a:solidFill>
                <a:latin typeface="微软雅黑" panose="020B0503020204020204" pitchFamily="34" charset="-122"/>
                <a:ea typeface="微软雅黑" panose="020B0503020204020204" pitchFamily="34" charset="-122"/>
              </a:rPr>
              <a:t>条件对比</a:t>
            </a:r>
            <a:endParaRPr lang="en-US" altLang="zh-CN" sz="3200" b="1" spc="300" dirty="0">
              <a:solidFill>
                <a:srgbClr val="FF0000"/>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a:xfrm>
            <a:off x="1797826" y="676985"/>
            <a:ext cx="4827377" cy="2207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5999208" y="563000"/>
            <a:ext cx="671987" cy="17342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1" cstate="screen"/>
          <a:stretch>
            <a:fillRect/>
          </a:stretch>
        </p:blipFill>
        <p:spPr>
          <a:xfrm>
            <a:off x="-77954" y="-46159"/>
            <a:ext cx="3167043" cy="3100066"/>
          </a:xfrm>
          <a:prstGeom prst="rect">
            <a:avLst/>
          </a:prstGeom>
        </p:spPr>
      </p:pic>
      <p:pic>
        <p:nvPicPr>
          <p:cNvPr id="14" name="图片 13"/>
          <p:cNvPicPr>
            <a:picLocks noChangeAspect="1"/>
          </p:cNvPicPr>
          <p:nvPr/>
        </p:nvPicPr>
        <p:blipFill>
          <a:blip r:embed="rId2" cstate="screen"/>
          <a:stretch>
            <a:fillRect/>
          </a:stretch>
        </p:blipFill>
        <p:spPr>
          <a:xfrm flipH="1" flipV="1">
            <a:off x="9157954" y="3869632"/>
            <a:ext cx="3092244" cy="3026849"/>
          </a:xfrm>
          <a:prstGeom prst="rect">
            <a:avLst/>
          </a:prstGeom>
        </p:spPr>
      </p:pic>
      <p:grpSp>
        <p:nvGrpSpPr>
          <p:cNvPr id="57" name="组合 56"/>
          <p:cNvGrpSpPr/>
          <p:nvPr/>
        </p:nvGrpSpPr>
        <p:grpSpPr>
          <a:xfrm>
            <a:off x="3162922" y="2746694"/>
            <a:ext cx="7566859" cy="1344265"/>
            <a:chOff x="903371" y="249943"/>
            <a:chExt cx="2831223" cy="679699"/>
          </a:xfrm>
        </p:grpSpPr>
        <p:sp>
          <p:nvSpPr>
            <p:cNvPr id="58" name="任意多边形 57"/>
            <p:cNvSpPr/>
            <p:nvPr/>
          </p:nvSpPr>
          <p:spPr bwMode="auto">
            <a:xfrm>
              <a:off x="903371" y="249943"/>
              <a:ext cx="2831223" cy="679699"/>
            </a:xfrm>
            <a:custGeom>
              <a:avLst/>
              <a:gdLst>
                <a:gd name="connsiteX0" fmla="*/ 352810 w 4452260"/>
                <a:gd name="connsiteY0" fmla="*/ 0 h 1068867"/>
                <a:gd name="connsiteX1" fmla="*/ 636768 w 4452260"/>
                <a:gd name="connsiteY1" fmla="*/ 0 h 1068867"/>
                <a:gd name="connsiteX2" fmla="*/ 647700 w 4452260"/>
                <a:gd name="connsiteY2" fmla="*/ 0 h 1068867"/>
                <a:gd name="connsiteX3" fmla="*/ 724065 w 4452260"/>
                <a:gd name="connsiteY3" fmla="*/ 0 h 1068867"/>
                <a:gd name="connsiteX4" fmla="*/ 782584 w 4452260"/>
                <a:gd name="connsiteY4" fmla="*/ 0 h 1068867"/>
                <a:gd name="connsiteX5" fmla="*/ 799455 w 4452260"/>
                <a:gd name="connsiteY5" fmla="*/ 0 h 1068867"/>
                <a:gd name="connsiteX6" fmla="*/ 809825 w 4452260"/>
                <a:gd name="connsiteY6" fmla="*/ 0 h 1068867"/>
                <a:gd name="connsiteX7" fmla="*/ 818078 w 4452260"/>
                <a:gd name="connsiteY7" fmla="*/ 0 h 1068867"/>
                <a:gd name="connsiteX8" fmla="*/ 843980 w 4452260"/>
                <a:gd name="connsiteY8" fmla="*/ 0 h 1068867"/>
                <a:gd name="connsiteX9" fmla="*/ 931658 w 4452260"/>
                <a:gd name="connsiteY9" fmla="*/ 0 h 1068867"/>
                <a:gd name="connsiteX10" fmla="*/ 961580 w 4452260"/>
                <a:gd name="connsiteY10" fmla="*/ 0 h 1068867"/>
                <a:gd name="connsiteX11" fmla="*/ 1000055 w 4452260"/>
                <a:gd name="connsiteY11" fmla="*/ 0 h 1068867"/>
                <a:gd name="connsiteX12" fmla="*/ 1040537 w 4452260"/>
                <a:gd name="connsiteY12" fmla="*/ 0 h 1068867"/>
                <a:gd name="connsiteX13" fmla="*/ 1051453 w 4452260"/>
                <a:gd name="connsiteY13" fmla="*/ 0 h 1068867"/>
                <a:gd name="connsiteX14" fmla="*/ 1083414 w 4452260"/>
                <a:gd name="connsiteY14" fmla="*/ 0 h 1068867"/>
                <a:gd name="connsiteX15" fmla="*/ 1112969 w 4452260"/>
                <a:gd name="connsiteY15" fmla="*/ 0 h 1068867"/>
                <a:gd name="connsiteX16" fmla="*/ 1138871 w 4452260"/>
                <a:gd name="connsiteY16" fmla="*/ 0 h 1068867"/>
                <a:gd name="connsiteX17" fmla="*/ 1170224 w 4452260"/>
                <a:gd name="connsiteY17" fmla="*/ 0 h 1068867"/>
                <a:gd name="connsiteX18" fmla="*/ 1170711 w 4452260"/>
                <a:gd name="connsiteY18" fmla="*/ 0 h 1068867"/>
                <a:gd name="connsiteX19" fmla="*/ 1202662 w 4452260"/>
                <a:gd name="connsiteY19" fmla="*/ 0 h 1068867"/>
                <a:gd name="connsiteX20" fmla="*/ 1240037 w 4452260"/>
                <a:gd name="connsiteY20" fmla="*/ 0 h 1068867"/>
                <a:gd name="connsiteX21" fmla="*/ 1290626 w 4452260"/>
                <a:gd name="connsiteY21" fmla="*/ 0 h 1068867"/>
                <a:gd name="connsiteX22" fmla="*/ 1324496 w 4452260"/>
                <a:gd name="connsiteY22" fmla="*/ 0 h 1068867"/>
                <a:gd name="connsiteX23" fmla="*/ 1332348 w 4452260"/>
                <a:gd name="connsiteY23" fmla="*/ 0 h 1068867"/>
                <a:gd name="connsiteX24" fmla="*/ 1335428 w 4452260"/>
                <a:gd name="connsiteY24" fmla="*/ 0 h 1068867"/>
                <a:gd name="connsiteX25" fmla="*/ 1411793 w 4452260"/>
                <a:gd name="connsiteY25" fmla="*/ 0 h 1068867"/>
                <a:gd name="connsiteX26" fmla="*/ 1454182 w 4452260"/>
                <a:gd name="connsiteY26" fmla="*/ 0 h 1068867"/>
                <a:gd name="connsiteX27" fmla="*/ 1470312 w 4452260"/>
                <a:gd name="connsiteY27" fmla="*/ 0 h 1068867"/>
                <a:gd name="connsiteX28" fmla="*/ 1487183 w 4452260"/>
                <a:gd name="connsiteY28" fmla="*/ 0 h 1068867"/>
                <a:gd name="connsiteX29" fmla="*/ 1497552 w 4452260"/>
                <a:gd name="connsiteY29" fmla="*/ 0 h 1068867"/>
                <a:gd name="connsiteX30" fmla="*/ 1505806 w 4452260"/>
                <a:gd name="connsiteY30" fmla="*/ 0 h 1068867"/>
                <a:gd name="connsiteX31" fmla="*/ 1528471 w 4452260"/>
                <a:gd name="connsiteY31" fmla="*/ 0 h 1068867"/>
                <a:gd name="connsiteX32" fmla="*/ 1531708 w 4452260"/>
                <a:gd name="connsiteY32" fmla="*/ 0 h 1068867"/>
                <a:gd name="connsiteX33" fmla="*/ 1540992 w 4452260"/>
                <a:gd name="connsiteY33" fmla="*/ 0 h 1068867"/>
                <a:gd name="connsiteX34" fmla="*/ 1541479 w 4452260"/>
                <a:gd name="connsiteY34" fmla="*/ 0 h 1068867"/>
                <a:gd name="connsiteX35" fmla="*/ 1599998 w 4452260"/>
                <a:gd name="connsiteY35" fmla="*/ 0 h 1068867"/>
                <a:gd name="connsiteX36" fmla="*/ 1619386 w 4452260"/>
                <a:gd name="connsiteY36" fmla="*/ 0 h 1068867"/>
                <a:gd name="connsiteX37" fmla="*/ 1635492 w 4452260"/>
                <a:gd name="connsiteY37" fmla="*/ 0 h 1068867"/>
                <a:gd name="connsiteX38" fmla="*/ 1649308 w 4452260"/>
                <a:gd name="connsiteY38" fmla="*/ 0 h 1068867"/>
                <a:gd name="connsiteX39" fmla="*/ 1653720 w 4452260"/>
                <a:gd name="connsiteY39" fmla="*/ 0 h 1068867"/>
                <a:gd name="connsiteX40" fmla="*/ 1661394 w 4452260"/>
                <a:gd name="connsiteY40" fmla="*/ 0 h 1068867"/>
                <a:gd name="connsiteX41" fmla="*/ 1687782 w 4452260"/>
                <a:gd name="connsiteY41" fmla="*/ 0 h 1068867"/>
                <a:gd name="connsiteX42" fmla="*/ 1703116 w 4452260"/>
                <a:gd name="connsiteY42" fmla="*/ 0 h 1068867"/>
                <a:gd name="connsiteX43" fmla="*/ 1739181 w 4452260"/>
                <a:gd name="connsiteY43" fmla="*/ 0 h 1068867"/>
                <a:gd name="connsiteX44" fmla="*/ 1771141 w 4452260"/>
                <a:gd name="connsiteY44" fmla="*/ 0 h 1068867"/>
                <a:gd name="connsiteX45" fmla="*/ 1800697 w 4452260"/>
                <a:gd name="connsiteY45" fmla="*/ 0 h 1068867"/>
                <a:gd name="connsiteX46" fmla="*/ 1811727 w 4452260"/>
                <a:gd name="connsiteY46" fmla="*/ 0 h 1068867"/>
                <a:gd name="connsiteX47" fmla="*/ 1823361 w 4452260"/>
                <a:gd name="connsiteY47" fmla="*/ 0 h 1068867"/>
                <a:gd name="connsiteX48" fmla="*/ 1826599 w 4452260"/>
                <a:gd name="connsiteY48" fmla="*/ 0 h 1068867"/>
                <a:gd name="connsiteX49" fmla="*/ 1857951 w 4452260"/>
                <a:gd name="connsiteY49" fmla="*/ 0 h 1068867"/>
                <a:gd name="connsiteX50" fmla="*/ 1858439 w 4452260"/>
                <a:gd name="connsiteY50" fmla="*/ 0 h 1068867"/>
                <a:gd name="connsiteX51" fmla="*/ 1859676 w 4452260"/>
                <a:gd name="connsiteY51" fmla="*/ 0 h 1068867"/>
                <a:gd name="connsiteX52" fmla="*/ 1893346 w 4452260"/>
                <a:gd name="connsiteY52" fmla="*/ 0 h 1068867"/>
                <a:gd name="connsiteX53" fmla="*/ 1927765 w 4452260"/>
                <a:gd name="connsiteY53" fmla="*/ 0 h 1068867"/>
                <a:gd name="connsiteX54" fmla="*/ 1963365 w 4452260"/>
                <a:gd name="connsiteY54" fmla="*/ 0 h 1068867"/>
                <a:gd name="connsiteX55" fmla="*/ 1978354 w 4452260"/>
                <a:gd name="connsiteY55" fmla="*/ 0 h 1068867"/>
                <a:gd name="connsiteX56" fmla="*/ 1991032 w 4452260"/>
                <a:gd name="connsiteY56" fmla="*/ 0 h 1068867"/>
                <a:gd name="connsiteX57" fmla="*/ 2020076 w 4452260"/>
                <a:gd name="connsiteY57" fmla="*/ 0 h 1068867"/>
                <a:gd name="connsiteX58" fmla="*/ 2021800 w 4452260"/>
                <a:gd name="connsiteY58" fmla="*/ 0 h 1068867"/>
                <a:gd name="connsiteX59" fmla="*/ 2027021 w 4452260"/>
                <a:gd name="connsiteY59" fmla="*/ 0 h 1068867"/>
                <a:gd name="connsiteX60" fmla="*/ 2032162 w 4452260"/>
                <a:gd name="connsiteY60" fmla="*/ 0 h 1068867"/>
                <a:gd name="connsiteX61" fmla="*/ 2141909 w 4452260"/>
                <a:gd name="connsiteY61" fmla="*/ 0 h 1068867"/>
                <a:gd name="connsiteX62" fmla="*/ 2143633 w 4452260"/>
                <a:gd name="connsiteY62" fmla="*/ 0 h 1068867"/>
                <a:gd name="connsiteX63" fmla="*/ 2178359 w 4452260"/>
                <a:gd name="connsiteY63" fmla="*/ 0 h 1068867"/>
                <a:gd name="connsiteX64" fmla="*/ 2228719 w 4452260"/>
                <a:gd name="connsiteY64" fmla="*/ 0 h 1068867"/>
                <a:gd name="connsiteX65" fmla="*/ 2229207 w 4452260"/>
                <a:gd name="connsiteY65" fmla="*/ 0 h 1068867"/>
                <a:gd name="connsiteX66" fmla="*/ 2230931 w 4452260"/>
                <a:gd name="connsiteY66" fmla="*/ 0 h 1068867"/>
                <a:gd name="connsiteX67" fmla="*/ 2287725 w 4452260"/>
                <a:gd name="connsiteY67" fmla="*/ 0 h 1068867"/>
                <a:gd name="connsiteX68" fmla="*/ 2289450 w 4452260"/>
                <a:gd name="connsiteY68" fmla="*/ 0 h 1068867"/>
                <a:gd name="connsiteX69" fmla="*/ 2323220 w 4452260"/>
                <a:gd name="connsiteY69" fmla="*/ 0 h 1068867"/>
                <a:gd name="connsiteX70" fmla="*/ 2324944 w 4452260"/>
                <a:gd name="connsiteY70" fmla="*/ 0 h 1068867"/>
                <a:gd name="connsiteX71" fmla="*/ 2340483 w 4452260"/>
                <a:gd name="connsiteY71" fmla="*/ 0 h 1068867"/>
                <a:gd name="connsiteX72" fmla="*/ 2341447 w 4452260"/>
                <a:gd name="connsiteY72" fmla="*/ 0 h 1068867"/>
                <a:gd name="connsiteX73" fmla="*/ 2343172 w 4452260"/>
                <a:gd name="connsiteY73" fmla="*/ 0 h 1068867"/>
                <a:gd name="connsiteX74" fmla="*/ 2349122 w 4452260"/>
                <a:gd name="connsiteY74" fmla="*/ 0 h 1068867"/>
                <a:gd name="connsiteX75" fmla="*/ 2350846 w 4452260"/>
                <a:gd name="connsiteY75" fmla="*/ 0 h 1068867"/>
                <a:gd name="connsiteX76" fmla="*/ 2390844 w 4452260"/>
                <a:gd name="connsiteY76" fmla="*/ 0 h 1068867"/>
                <a:gd name="connsiteX77" fmla="*/ 2462317 w 4452260"/>
                <a:gd name="connsiteY77" fmla="*/ 0 h 1068867"/>
                <a:gd name="connsiteX78" fmla="*/ 2499455 w 4452260"/>
                <a:gd name="connsiteY78" fmla="*/ 0 h 1068867"/>
                <a:gd name="connsiteX79" fmla="*/ 2530713 w 4452260"/>
                <a:gd name="connsiteY79" fmla="*/ 0 h 1068867"/>
                <a:gd name="connsiteX80" fmla="*/ 2547403 w 4452260"/>
                <a:gd name="connsiteY80" fmla="*/ 0 h 1068867"/>
                <a:gd name="connsiteX81" fmla="*/ 2549127 w 4452260"/>
                <a:gd name="connsiteY81" fmla="*/ 0 h 1068867"/>
                <a:gd name="connsiteX82" fmla="*/ 2581074 w 4452260"/>
                <a:gd name="connsiteY82" fmla="*/ 0 h 1068867"/>
                <a:gd name="connsiteX83" fmla="*/ 2582112 w 4452260"/>
                <a:gd name="connsiteY83" fmla="*/ 0 h 1068867"/>
                <a:gd name="connsiteX84" fmla="*/ 2669530 w 4452260"/>
                <a:gd name="connsiteY84" fmla="*/ 0 h 1068867"/>
                <a:gd name="connsiteX85" fmla="*/ 2678759 w 4452260"/>
                <a:gd name="connsiteY85" fmla="*/ 0 h 1068867"/>
                <a:gd name="connsiteX86" fmla="*/ 2709527 w 4452260"/>
                <a:gd name="connsiteY86" fmla="*/ 0 h 1068867"/>
                <a:gd name="connsiteX87" fmla="*/ 2711252 w 4452260"/>
                <a:gd name="connsiteY87" fmla="*/ 0 h 1068867"/>
                <a:gd name="connsiteX88" fmla="*/ 2714748 w 4452260"/>
                <a:gd name="connsiteY88" fmla="*/ 0 h 1068867"/>
                <a:gd name="connsiteX89" fmla="*/ 2719890 w 4452260"/>
                <a:gd name="connsiteY89" fmla="*/ 0 h 1068867"/>
                <a:gd name="connsiteX90" fmla="*/ 2831360 w 4452260"/>
                <a:gd name="connsiteY90" fmla="*/ 0 h 1068867"/>
                <a:gd name="connsiteX91" fmla="*/ 2833086 w 4452260"/>
                <a:gd name="connsiteY91" fmla="*/ 0 h 1068867"/>
                <a:gd name="connsiteX92" fmla="*/ 2866087 w 4452260"/>
                <a:gd name="connsiteY92" fmla="*/ 0 h 1068867"/>
                <a:gd name="connsiteX93" fmla="*/ 2918659 w 4452260"/>
                <a:gd name="connsiteY93" fmla="*/ 0 h 1068867"/>
                <a:gd name="connsiteX94" fmla="*/ 2919896 w 4452260"/>
                <a:gd name="connsiteY94" fmla="*/ 0 h 1068867"/>
                <a:gd name="connsiteX95" fmla="*/ 2920383 w 4452260"/>
                <a:gd name="connsiteY95" fmla="*/ 0 h 1068867"/>
                <a:gd name="connsiteX96" fmla="*/ 2977177 w 4452260"/>
                <a:gd name="connsiteY96" fmla="*/ 0 h 1068867"/>
                <a:gd name="connsiteX97" fmla="*/ 2978902 w 4452260"/>
                <a:gd name="connsiteY97" fmla="*/ 0 h 1068867"/>
                <a:gd name="connsiteX98" fmla="*/ 3012671 w 4452260"/>
                <a:gd name="connsiteY98" fmla="*/ 0 h 1068867"/>
                <a:gd name="connsiteX99" fmla="*/ 3014397 w 4452260"/>
                <a:gd name="connsiteY99" fmla="*/ 0 h 1068867"/>
                <a:gd name="connsiteX100" fmla="*/ 3028211 w 4452260"/>
                <a:gd name="connsiteY100" fmla="*/ 0 h 1068867"/>
                <a:gd name="connsiteX101" fmla="*/ 3030899 w 4452260"/>
                <a:gd name="connsiteY101" fmla="*/ 0 h 1068867"/>
                <a:gd name="connsiteX102" fmla="*/ 3032624 w 4452260"/>
                <a:gd name="connsiteY102" fmla="*/ 0 h 1068867"/>
                <a:gd name="connsiteX103" fmla="*/ 3038573 w 4452260"/>
                <a:gd name="connsiteY103" fmla="*/ 0 h 1068867"/>
                <a:gd name="connsiteX104" fmla="*/ 3040298 w 4452260"/>
                <a:gd name="connsiteY104" fmla="*/ 0 h 1068867"/>
                <a:gd name="connsiteX105" fmla="*/ 3082021 w 4452260"/>
                <a:gd name="connsiteY105" fmla="*/ 0 h 1068867"/>
                <a:gd name="connsiteX106" fmla="*/ 3150044 w 4452260"/>
                <a:gd name="connsiteY106" fmla="*/ 0 h 1068867"/>
                <a:gd name="connsiteX107" fmla="*/ 3218441 w 4452260"/>
                <a:gd name="connsiteY107" fmla="*/ 0 h 1068867"/>
                <a:gd name="connsiteX108" fmla="*/ 3236855 w 4452260"/>
                <a:gd name="connsiteY108" fmla="*/ 0 h 1068867"/>
                <a:gd name="connsiteX109" fmla="*/ 3269839 w 4452260"/>
                <a:gd name="connsiteY109" fmla="*/ 0 h 1068867"/>
                <a:gd name="connsiteX110" fmla="*/ 3272250 w 4452260"/>
                <a:gd name="connsiteY110" fmla="*/ 0 h 1068867"/>
                <a:gd name="connsiteX111" fmla="*/ 3320378 w 4452260"/>
                <a:gd name="connsiteY111" fmla="*/ 0 h 1068867"/>
                <a:gd name="connsiteX112" fmla="*/ 3346330 w 4452260"/>
                <a:gd name="connsiteY112" fmla="*/ 0 h 1068867"/>
                <a:gd name="connsiteX113" fmla="*/ 3357257 w 4452260"/>
                <a:gd name="connsiteY113" fmla="*/ 0 h 1068867"/>
                <a:gd name="connsiteX114" fmla="*/ 3369936 w 4452260"/>
                <a:gd name="connsiteY114" fmla="*/ 0 h 1068867"/>
                <a:gd name="connsiteX115" fmla="*/ 3398980 w 4452260"/>
                <a:gd name="connsiteY115" fmla="*/ 0 h 1068867"/>
                <a:gd name="connsiteX116" fmla="*/ 3405925 w 4452260"/>
                <a:gd name="connsiteY116" fmla="*/ 0 h 1068867"/>
                <a:gd name="connsiteX117" fmla="*/ 3411066 w 4452260"/>
                <a:gd name="connsiteY117" fmla="*/ 0 h 1068867"/>
                <a:gd name="connsiteX118" fmla="*/ 3520813 w 4452260"/>
                <a:gd name="connsiteY118" fmla="*/ 0 h 1068867"/>
                <a:gd name="connsiteX119" fmla="*/ 3607623 w 4452260"/>
                <a:gd name="connsiteY119" fmla="*/ 0 h 1068867"/>
                <a:gd name="connsiteX120" fmla="*/ 3608111 w 4452260"/>
                <a:gd name="connsiteY120" fmla="*/ 0 h 1068867"/>
                <a:gd name="connsiteX121" fmla="*/ 3666629 w 4452260"/>
                <a:gd name="connsiteY121" fmla="*/ 0 h 1068867"/>
                <a:gd name="connsiteX122" fmla="*/ 3702124 w 4452260"/>
                <a:gd name="connsiteY122" fmla="*/ 0 h 1068867"/>
                <a:gd name="connsiteX123" fmla="*/ 3720351 w 4452260"/>
                <a:gd name="connsiteY123" fmla="*/ 0 h 1068867"/>
                <a:gd name="connsiteX124" fmla="*/ 3728025 w 4452260"/>
                <a:gd name="connsiteY124" fmla="*/ 0 h 1068867"/>
                <a:gd name="connsiteX125" fmla="*/ 3769748 w 4452260"/>
                <a:gd name="connsiteY125" fmla="*/ 0 h 1068867"/>
                <a:gd name="connsiteX126" fmla="*/ 4098793 w 4452260"/>
                <a:gd name="connsiteY126" fmla="*/ 0 h 1068867"/>
                <a:gd name="connsiteX127" fmla="*/ 4193519 w 4452260"/>
                <a:gd name="connsiteY127" fmla="*/ 54408 h 1068867"/>
                <a:gd name="connsiteX128" fmla="*/ 4439104 w 4452260"/>
                <a:gd name="connsiteY128" fmla="*/ 480025 h 1068867"/>
                <a:gd name="connsiteX129" fmla="*/ 4439104 w 4452260"/>
                <a:gd name="connsiteY129" fmla="*/ 588843 h 1068867"/>
                <a:gd name="connsiteX130" fmla="*/ 4193519 w 4452260"/>
                <a:gd name="connsiteY130" fmla="*/ 1014459 h 1068867"/>
                <a:gd name="connsiteX131" fmla="*/ 4098793 w 4452260"/>
                <a:gd name="connsiteY131" fmla="*/ 1068867 h 1068867"/>
                <a:gd name="connsiteX132" fmla="*/ 3728025 w 4452260"/>
                <a:gd name="connsiteY132" fmla="*/ 1068867 h 1068867"/>
                <a:gd name="connsiteX133" fmla="*/ 3607623 w 4452260"/>
                <a:gd name="connsiteY133" fmla="*/ 1068867 h 1068867"/>
                <a:gd name="connsiteX134" fmla="*/ 3411066 w 4452260"/>
                <a:gd name="connsiteY134" fmla="*/ 1068867 h 1068867"/>
                <a:gd name="connsiteX135" fmla="*/ 3357257 w 4452260"/>
                <a:gd name="connsiteY135" fmla="*/ 1068867 h 1068867"/>
                <a:gd name="connsiteX136" fmla="*/ 3236855 w 4452260"/>
                <a:gd name="connsiteY136" fmla="*/ 1068867 h 1068867"/>
                <a:gd name="connsiteX137" fmla="*/ 3040298 w 4452260"/>
                <a:gd name="connsiteY137" fmla="*/ 1068867 h 1068867"/>
                <a:gd name="connsiteX138" fmla="*/ 3038573 w 4452260"/>
                <a:gd name="connsiteY138" fmla="*/ 1068867 h 1068867"/>
                <a:gd name="connsiteX139" fmla="*/ 2919896 w 4452260"/>
                <a:gd name="connsiteY139" fmla="*/ 1068867 h 1068867"/>
                <a:gd name="connsiteX140" fmla="*/ 2866087 w 4452260"/>
                <a:gd name="connsiteY140" fmla="*/ 1068867 h 1068867"/>
                <a:gd name="connsiteX141" fmla="*/ 2719890 w 4452260"/>
                <a:gd name="connsiteY141" fmla="*/ 1068867 h 1068867"/>
                <a:gd name="connsiteX142" fmla="*/ 2669530 w 4452260"/>
                <a:gd name="connsiteY142" fmla="*/ 1068867 h 1068867"/>
                <a:gd name="connsiteX143" fmla="*/ 2549127 w 4452260"/>
                <a:gd name="connsiteY143" fmla="*/ 1068867 h 1068867"/>
                <a:gd name="connsiteX144" fmla="*/ 2547403 w 4452260"/>
                <a:gd name="connsiteY144" fmla="*/ 1068867 h 1068867"/>
                <a:gd name="connsiteX145" fmla="*/ 2350846 w 4452260"/>
                <a:gd name="connsiteY145" fmla="*/ 1068867 h 1068867"/>
                <a:gd name="connsiteX146" fmla="*/ 2349122 w 4452260"/>
                <a:gd name="connsiteY146" fmla="*/ 1068867 h 1068867"/>
                <a:gd name="connsiteX147" fmla="*/ 2228719 w 4452260"/>
                <a:gd name="connsiteY147" fmla="*/ 1068867 h 1068867"/>
                <a:gd name="connsiteX148" fmla="*/ 2178359 w 4452260"/>
                <a:gd name="connsiteY148" fmla="*/ 1068867 h 1068867"/>
                <a:gd name="connsiteX149" fmla="*/ 2032162 w 4452260"/>
                <a:gd name="connsiteY149" fmla="*/ 1068867 h 1068867"/>
                <a:gd name="connsiteX150" fmla="*/ 1978354 w 4452260"/>
                <a:gd name="connsiteY150" fmla="*/ 1068867 h 1068867"/>
                <a:gd name="connsiteX151" fmla="*/ 1859676 w 4452260"/>
                <a:gd name="connsiteY151" fmla="*/ 1068867 h 1068867"/>
                <a:gd name="connsiteX152" fmla="*/ 1857951 w 4452260"/>
                <a:gd name="connsiteY152" fmla="*/ 1068867 h 1068867"/>
                <a:gd name="connsiteX153" fmla="*/ 1826599 w 4452260"/>
                <a:gd name="connsiteY153" fmla="*/ 1068867 h 1068867"/>
                <a:gd name="connsiteX154" fmla="*/ 1661394 w 4452260"/>
                <a:gd name="connsiteY154" fmla="*/ 1068867 h 1068867"/>
                <a:gd name="connsiteX155" fmla="*/ 1540992 w 4452260"/>
                <a:gd name="connsiteY155" fmla="*/ 1068867 h 1068867"/>
                <a:gd name="connsiteX156" fmla="*/ 1531708 w 4452260"/>
                <a:gd name="connsiteY156" fmla="*/ 1068867 h 1068867"/>
                <a:gd name="connsiteX157" fmla="*/ 1487183 w 4452260"/>
                <a:gd name="connsiteY157" fmla="*/ 1068867 h 1068867"/>
                <a:gd name="connsiteX158" fmla="*/ 1335428 w 4452260"/>
                <a:gd name="connsiteY158" fmla="*/ 1068867 h 1068867"/>
                <a:gd name="connsiteX159" fmla="*/ 1290626 w 4452260"/>
                <a:gd name="connsiteY159" fmla="*/ 1068867 h 1068867"/>
                <a:gd name="connsiteX160" fmla="*/ 1170224 w 4452260"/>
                <a:gd name="connsiteY160" fmla="*/ 1068867 h 1068867"/>
                <a:gd name="connsiteX161" fmla="*/ 1138871 w 4452260"/>
                <a:gd name="connsiteY161" fmla="*/ 1068867 h 1068867"/>
                <a:gd name="connsiteX162" fmla="*/ 1040537 w 4452260"/>
                <a:gd name="connsiteY162" fmla="*/ 1068867 h 1068867"/>
                <a:gd name="connsiteX163" fmla="*/ 843980 w 4452260"/>
                <a:gd name="connsiteY163" fmla="*/ 1068867 h 1068867"/>
                <a:gd name="connsiteX164" fmla="*/ 799455 w 4452260"/>
                <a:gd name="connsiteY164" fmla="*/ 1068867 h 1068867"/>
                <a:gd name="connsiteX165" fmla="*/ 647700 w 4452260"/>
                <a:gd name="connsiteY165" fmla="*/ 1068867 h 1068867"/>
                <a:gd name="connsiteX166" fmla="*/ 352810 w 4452260"/>
                <a:gd name="connsiteY166" fmla="*/ 1068867 h 1068867"/>
                <a:gd name="connsiteX167" fmla="*/ 258084 w 4452260"/>
                <a:gd name="connsiteY167" fmla="*/ 1014459 h 1068867"/>
                <a:gd name="connsiteX168" fmla="*/ 12498 w 4452260"/>
                <a:gd name="connsiteY168" fmla="*/ 588843 h 1068867"/>
                <a:gd name="connsiteX169" fmla="*/ 12498 w 4452260"/>
                <a:gd name="connsiteY169" fmla="*/ 480025 h 1068867"/>
                <a:gd name="connsiteX170" fmla="*/ 258084 w 4452260"/>
                <a:gd name="connsiteY170" fmla="*/ 54408 h 1068867"/>
                <a:gd name="connsiteX171" fmla="*/ 352810 w 4452260"/>
                <a:gd name="connsiteY171" fmla="*/ 0 h 1068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4452260" h="1068867">
                  <a:moveTo>
                    <a:pt x="352810" y="0"/>
                  </a:moveTo>
                  <a:cubicBezTo>
                    <a:pt x="475602" y="0"/>
                    <a:pt x="567696" y="0"/>
                    <a:pt x="636768" y="0"/>
                  </a:cubicBezTo>
                  <a:lnTo>
                    <a:pt x="647700" y="0"/>
                  </a:lnTo>
                  <a:lnTo>
                    <a:pt x="724065" y="0"/>
                  </a:lnTo>
                  <a:cubicBezTo>
                    <a:pt x="748048" y="0"/>
                    <a:pt x="767235" y="0"/>
                    <a:pt x="782584" y="0"/>
                  </a:cubicBezTo>
                  <a:lnTo>
                    <a:pt x="799455" y="0"/>
                  </a:lnTo>
                  <a:lnTo>
                    <a:pt x="809825" y="0"/>
                  </a:lnTo>
                  <a:lnTo>
                    <a:pt x="818078" y="0"/>
                  </a:lnTo>
                  <a:cubicBezTo>
                    <a:pt x="843980" y="0"/>
                    <a:pt x="843980" y="0"/>
                    <a:pt x="843980" y="0"/>
                  </a:cubicBezTo>
                  <a:lnTo>
                    <a:pt x="931658" y="0"/>
                  </a:lnTo>
                  <a:lnTo>
                    <a:pt x="961580" y="0"/>
                  </a:lnTo>
                  <a:lnTo>
                    <a:pt x="1000055" y="0"/>
                  </a:lnTo>
                  <a:lnTo>
                    <a:pt x="1040537" y="0"/>
                  </a:lnTo>
                  <a:lnTo>
                    <a:pt x="1051453" y="0"/>
                  </a:lnTo>
                  <a:lnTo>
                    <a:pt x="1083414" y="0"/>
                  </a:lnTo>
                  <a:lnTo>
                    <a:pt x="1112969" y="0"/>
                  </a:lnTo>
                  <a:cubicBezTo>
                    <a:pt x="1138871" y="0"/>
                    <a:pt x="1138871" y="0"/>
                    <a:pt x="1138871" y="0"/>
                  </a:cubicBezTo>
                  <a:lnTo>
                    <a:pt x="1170224" y="0"/>
                  </a:lnTo>
                  <a:lnTo>
                    <a:pt x="1170711" y="0"/>
                  </a:lnTo>
                  <a:lnTo>
                    <a:pt x="1202662" y="0"/>
                  </a:lnTo>
                  <a:lnTo>
                    <a:pt x="1240037" y="0"/>
                  </a:lnTo>
                  <a:cubicBezTo>
                    <a:pt x="1290626" y="0"/>
                    <a:pt x="1290626" y="0"/>
                    <a:pt x="1290626" y="0"/>
                  </a:cubicBezTo>
                  <a:lnTo>
                    <a:pt x="1324496" y="0"/>
                  </a:lnTo>
                  <a:lnTo>
                    <a:pt x="1332348" y="0"/>
                  </a:lnTo>
                  <a:lnTo>
                    <a:pt x="1335428" y="0"/>
                  </a:lnTo>
                  <a:lnTo>
                    <a:pt x="1411793" y="0"/>
                  </a:lnTo>
                  <a:lnTo>
                    <a:pt x="1454182" y="0"/>
                  </a:lnTo>
                  <a:lnTo>
                    <a:pt x="1470312" y="0"/>
                  </a:lnTo>
                  <a:lnTo>
                    <a:pt x="1487183" y="0"/>
                  </a:lnTo>
                  <a:lnTo>
                    <a:pt x="1497552" y="0"/>
                  </a:lnTo>
                  <a:lnTo>
                    <a:pt x="1505806" y="0"/>
                  </a:lnTo>
                  <a:lnTo>
                    <a:pt x="1528471" y="0"/>
                  </a:lnTo>
                  <a:lnTo>
                    <a:pt x="1531708" y="0"/>
                  </a:lnTo>
                  <a:lnTo>
                    <a:pt x="1540992" y="0"/>
                  </a:lnTo>
                  <a:lnTo>
                    <a:pt x="1541479" y="0"/>
                  </a:lnTo>
                  <a:lnTo>
                    <a:pt x="1599998" y="0"/>
                  </a:lnTo>
                  <a:lnTo>
                    <a:pt x="1619386" y="0"/>
                  </a:lnTo>
                  <a:lnTo>
                    <a:pt x="1635492" y="0"/>
                  </a:lnTo>
                  <a:lnTo>
                    <a:pt x="1649308" y="0"/>
                  </a:lnTo>
                  <a:lnTo>
                    <a:pt x="1653720" y="0"/>
                  </a:lnTo>
                  <a:lnTo>
                    <a:pt x="1661394" y="0"/>
                  </a:lnTo>
                  <a:lnTo>
                    <a:pt x="1687782" y="0"/>
                  </a:lnTo>
                  <a:lnTo>
                    <a:pt x="1703116" y="0"/>
                  </a:lnTo>
                  <a:lnTo>
                    <a:pt x="1739181" y="0"/>
                  </a:lnTo>
                  <a:lnTo>
                    <a:pt x="1771141" y="0"/>
                  </a:lnTo>
                  <a:lnTo>
                    <a:pt x="1800697" y="0"/>
                  </a:lnTo>
                  <a:lnTo>
                    <a:pt x="1811727" y="0"/>
                  </a:lnTo>
                  <a:lnTo>
                    <a:pt x="1823361" y="0"/>
                  </a:lnTo>
                  <a:lnTo>
                    <a:pt x="1826599" y="0"/>
                  </a:lnTo>
                  <a:lnTo>
                    <a:pt x="1857951" y="0"/>
                  </a:lnTo>
                  <a:lnTo>
                    <a:pt x="1858439" y="0"/>
                  </a:lnTo>
                  <a:lnTo>
                    <a:pt x="1859676" y="0"/>
                  </a:lnTo>
                  <a:lnTo>
                    <a:pt x="1893346" y="0"/>
                  </a:lnTo>
                  <a:lnTo>
                    <a:pt x="1927765" y="0"/>
                  </a:lnTo>
                  <a:lnTo>
                    <a:pt x="1963365" y="0"/>
                  </a:lnTo>
                  <a:lnTo>
                    <a:pt x="1978354" y="0"/>
                  </a:lnTo>
                  <a:lnTo>
                    <a:pt x="1991032" y="0"/>
                  </a:lnTo>
                  <a:lnTo>
                    <a:pt x="2020076" y="0"/>
                  </a:lnTo>
                  <a:lnTo>
                    <a:pt x="2021800" y="0"/>
                  </a:lnTo>
                  <a:lnTo>
                    <a:pt x="2027021" y="0"/>
                  </a:lnTo>
                  <a:cubicBezTo>
                    <a:pt x="2032162" y="0"/>
                    <a:pt x="2032162" y="0"/>
                    <a:pt x="2032162" y="0"/>
                  </a:cubicBezTo>
                  <a:lnTo>
                    <a:pt x="2141909" y="0"/>
                  </a:lnTo>
                  <a:lnTo>
                    <a:pt x="2143633" y="0"/>
                  </a:lnTo>
                  <a:lnTo>
                    <a:pt x="2178359" y="0"/>
                  </a:lnTo>
                  <a:lnTo>
                    <a:pt x="2228719" y="0"/>
                  </a:lnTo>
                  <a:lnTo>
                    <a:pt x="2229207" y="0"/>
                  </a:lnTo>
                  <a:lnTo>
                    <a:pt x="2230931" y="0"/>
                  </a:lnTo>
                  <a:lnTo>
                    <a:pt x="2287725" y="0"/>
                  </a:lnTo>
                  <a:lnTo>
                    <a:pt x="2289450" y="0"/>
                  </a:lnTo>
                  <a:lnTo>
                    <a:pt x="2323220" y="0"/>
                  </a:lnTo>
                  <a:lnTo>
                    <a:pt x="2324944" y="0"/>
                  </a:lnTo>
                  <a:lnTo>
                    <a:pt x="2340483" y="0"/>
                  </a:lnTo>
                  <a:lnTo>
                    <a:pt x="2341447" y="0"/>
                  </a:lnTo>
                  <a:lnTo>
                    <a:pt x="2343172" y="0"/>
                  </a:lnTo>
                  <a:lnTo>
                    <a:pt x="2349122" y="0"/>
                  </a:lnTo>
                  <a:lnTo>
                    <a:pt x="2350846" y="0"/>
                  </a:lnTo>
                  <a:lnTo>
                    <a:pt x="2390844" y="0"/>
                  </a:lnTo>
                  <a:lnTo>
                    <a:pt x="2462317" y="0"/>
                  </a:lnTo>
                  <a:lnTo>
                    <a:pt x="2499455" y="0"/>
                  </a:lnTo>
                  <a:lnTo>
                    <a:pt x="2530713" y="0"/>
                  </a:lnTo>
                  <a:lnTo>
                    <a:pt x="2547403" y="0"/>
                  </a:lnTo>
                  <a:lnTo>
                    <a:pt x="2549127" y="0"/>
                  </a:lnTo>
                  <a:lnTo>
                    <a:pt x="2581074" y="0"/>
                  </a:lnTo>
                  <a:lnTo>
                    <a:pt x="2582112" y="0"/>
                  </a:lnTo>
                  <a:cubicBezTo>
                    <a:pt x="2669530" y="0"/>
                    <a:pt x="2669530" y="0"/>
                    <a:pt x="2669530" y="0"/>
                  </a:cubicBezTo>
                  <a:lnTo>
                    <a:pt x="2678759" y="0"/>
                  </a:lnTo>
                  <a:lnTo>
                    <a:pt x="2709527" y="0"/>
                  </a:lnTo>
                  <a:lnTo>
                    <a:pt x="2711252" y="0"/>
                  </a:lnTo>
                  <a:lnTo>
                    <a:pt x="2714748" y="0"/>
                  </a:lnTo>
                  <a:lnTo>
                    <a:pt x="2719890" y="0"/>
                  </a:lnTo>
                  <a:lnTo>
                    <a:pt x="2831360" y="0"/>
                  </a:lnTo>
                  <a:lnTo>
                    <a:pt x="2833086" y="0"/>
                  </a:lnTo>
                  <a:lnTo>
                    <a:pt x="2866087" y="0"/>
                  </a:lnTo>
                  <a:lnTo>
                    <a:pt x="2918659" y="0"/>
                  </a:lnTo>
                  <a:lnTo>
                    <a:pt x="2919896" y="0"/>
                  </a:lnTo>
                  <a:lnTo>
                    <a:pt x="2920383" y="0"/>
                  </a:lnTo>
                  <a:lnTo>
                    <a:pt x="2977177" y="0"/>
                  </a:lnTo>
                  <a:lnTo>
                    <a:pt x="2978902" y="0"/>
                  </a:lnTo>
                  <a:lnTo>
                    <a:pt x="3012671" y="0"/>
                  </a:lnTo>
                  <a:lnTo>
                    <a:pt x="3014397" y="0"/>
                  </a:lnTo>
                  <a:lnTo>
                    <a:pt x="3028211" y="0"/>
                  </a:lnTo>
                  <a:lnTo>
                    <a:pt x="3030899" y="0"/>
                  </a:lnTo>
                  <a:lnTo>
                    <a:pt x="3032624" y="0"/>
                  </a:lnTo>
                  <a:lnTo>
                    <a:pt x="3038573" y="0"/>
                  </a:lnTo>
                  <a:lnTo>
                    <a:pt x="3040298" y="0"/>
                  </a:lnTo>
                  <a:lnTo>
                    <a:pt x="3082021" y="0"/>
                  </a:lnTo>
                  <a:lnTo>
                    <a:pt x="3150044" y="0"/>
                  </a:lnTo>
                  <a:lnTo>
                    <a:pt x="3218441" y="0"/>
                  </a:lnTo>
                  <a:lnTo>
                    <a:pt x="3236855" y="0"/>
                  </a:lnTo>
                  <a:lnTo>
                    <a:pt x="3269839" y="0"/>
                  </a:lnTo>
                  <a:lnTo>
                    <a:pt x="3272250" y="0"/>
                  </a:lnTo>
                  <a:lnTo>
                    <a:pt x="3320378" y="0"/>
                  </a:lnTo>
                  <a:lnTo>
                    <a:pt x="3346330" y="0"/>
                  </a:lnTo>
                  <a:lnTo>
                    <a:pt x="3357257" y="0"/>
                  </a:lnTo>
                  <a:lnTo>
                    <a:pt x="3369936" y="0"/>
                  </a:lnTo>
                  <a:lnTo>
                    <a:pt x="3398980" y="0"/>
                  </a:lnTo>
                  <a:lnTo>
                    <a:pt x="3405925" y="0"/>
                  </a:lnTo>
                  <a:cubicBezTo>
                    <a:pt x="3411066" y="0"/>
                    <a:pt x="3411066" y="0"/>
                    <a:pt x="3411066" y="0"/>
                  </a:cubicBezTo>
                  <a:lnTo>
                    <a:pt x="3520813" y="0"/>
                  </a:lnTo>
                  <a:lnTo>
                    <a:pt x="3607623" y="0"/>
                  </a:lnTo>
                  <a:lnTo>
                    <a:pt x="3608111" y="0"/>
                  </a:lnTo>
                  <a:lnTo>
                    <a:pt x="3666629" y="0"/>
                  </a:lnTo>
                  <a:lnTo>
                    <a:pt x="3702124" y="0"/>
                  </a:lnTo>
                  <a:lnTo>
                    <a:pt x="3720351" y="0"/>
                  </a:lnTo>
                  <a:lnTo>
                    <a:pt x="3728025" y="0"/>
                  </a:lnTo>
                  <a:lnTo>
                    <a:pt x="3769748" y="0"/>
                  </a:lnTo>
                  <a:cubicBezTo>
                    <a:pt x="4098793" y="0"/>
                    <a:pt x="4098793" y="0"/>
                    <a:pt x="4098793" y="0"/>
                  </a:cubicBezTo>
                  <a:cubicBezTo>
                    <a:pt x="4133877" y="0"/>
                    <a:pt x="4175977" y="24572"/>
                    <a:pt x="4193519" y="54408"/>
                  </a:cubicBezTo>
                  <a:cubicBezTo>
                    <a:pt x="4439104" y="480025"/>
                    <a:pt x="4439104" y="480025"/>
                    <a:pt x="4439104" y="480025"/>
                  </a:cubicBezTo>
                  <a:cubicBezTo>
                    <a:pt x="4456646" y="509862"/>
                    <a:pt x="4456646" y="559005"/>
                    <a:pt x="4439104" y="588843"/>
                  </a:cubicBezTo>
                  <a:cubicBezTo>
                    <a:pt x="4193519" y="1014459"/>
                    <a:pt x="4193519" y="1014459"/>
                    <a:pt x="4193519" y="1014459"/>
                  </a:cubicBezTo>
                  <a:cubicBezTo>
                    <a:pt x="4175977" y="1044295"/>
                    <a:pt x="4133877" y="1068867"/>
                    <a:pt x="4098793" y="1068867"/>
                  </a:cubicBezTo>
                  <a:lnTo>
                    <a:pt x="3728025" y="1068867"/>
                  </a:lnTo>
                  <a:lnTo>
                    <a:pt x="3607623" y="1068867"/>
                  </a:lnTo>
                  <a:lnTo>
                    <a:pt x="3411066" y="1068867"/>
                  </a:lnTo>
                  <a:lnTo>
                    <a:pt x="3357257" y="1068867"/>
                  </a:lnTo>
                  <a:lnTo>
                    <a:pt x="3236855" y="1068867"/>
                  </a:lnTo>
                  <a:lnTo>
                    <a:pt x="3040298" y="1068867"/>
                  </a:lnTo>
                  <a:lnTo>
                    <a:pt x="3038573" y="1068867"/>
                  </a:lnTo>
                  <a:lnTo>
                    <a:pt x="2919896" y="1068867"/>
                  </a:lnTo>
                  <a:lnTo>
                    <a:pt x="2866087" y="1068867"/>
                  </a:lnTo>
                  <a:lnTo>
                    <a:pt x="2719890" y="1068867"/>
                  </a:lnTo>
                  <a:lnTo>
                    <a:pt x="2669530" y="1068867"/>
                  </a:lnTo>
                  <a:lnTo>
                    <a:pt x="2549127" y="1068867"/>
                  </a:lnTo>
                  <a:lnTo>
                    <a:pt x="2547403" y="1068867"/>
                  </a:lnTo>
                  <a:lnTo>
                    <a:pt x="2350846" y="1068867"/>
                  </a:lnTo>
                  <a:lnTo>
                    <a:pt x="2349122" y="1068867"/>
                  </a:lnTo>
                  <a:lnTo>
                    <a:pt x="2228719" y="1068867"/>
                  </a:lnTo>
                  <a:lnTo>
                    <a:pt x="2178359" y="1068867"/>
                  </a:lnTo>
                  <a:lnTo>
                    <a:pt x="2032162" y="1068867"/>
                  </a:lnTo>
                  <a:lnTo>
                    <a:pt x="1978354" y="1068867"/>
                  </a:lnTo>
                  <a:lnTo>
                    <a:pt x="1859676" y="1068867"/>
                  </a:lnTo>
                  <a:lnTo>
                    <a:pt x="1857951" y="1068867"/>
                  </a:lnTo>
                  <a:lnTo>
                    <a:pt x="1826599" y="1068867"/>
                  </a:lnTo>
                  <a:lnTo>
                    <a:pt x="1661394" y="1068867"/>
                  </a:lnTo>
                  <a:lnTo>
                    <a:pt x="1540992" y="1068867"/>
                  </a:lnTo>
                  <a:lnTo>
                    <a:pt x="1531708" y="1068867"/>
                  </a:lnTo>
                  <a:lnTo>
                    <a:pt x="1487183" y="1068867"/>
                  </a:lnTo>
                  <a:lnTo>
                    <a:pt x="1335428" y="1068867"/>
                  </a:lnTo>
                  <a:lnTo>
                    <a:pt x="1290626" y="1068867"/>
                  </a:lnTo>
                  <a:lnTo>
                    <a:pt x="1170224" y="1068867"/>
                  </a:lnTo>
                  <a:lnTo>
                    <a:pt x="1138871" y="1068867"/>
                  </a:lnTo>
                  <a:lnTo>
                    <a:pt x="1040537" y="1068867"/>
                  </a:lnTo>
                  <a:lnTo>
                    <a:pt x="843980" y="1068867"/>
                  </a:lnTo>
                  <a:lnTo>
                    <a:pt x="799455" y="1068867"/>
                  </a:lnTo>
                  <a:lnTo>
                    <a:pt x="647700" y="1068867"/>
                  </a:lnTo>
                  <a:lnTo>
                    <a:pt x="352810" y="1068867"/>
                  </a:lnTo>
                  <a:cubicBezTo>
                    <a:pt x="318603" y="1068867"/>
                    <a:pt x="275626" y="1044295"/>
                    <a:pt x="258084" y="1014459"/>
                  </a:cubicBezTo>
                  <a:cubicBezTo>
                    <a:pt x="12498" y="588843"/>
                    <a:pt x="12498" y="588843"/>
                    <a:pt x="12498" y="588843"/>
                  </a:cubicBezTo>
                  <a:cubicBezTo>
                    <a:pt x="-4166" y="559005"/>
                    <a:pt x="-4166" y="509862"/>
                    <a:pt x="12498" y="480025"/>
                  </a:cubicBezTo>
                  <a:cubicBezTo>
                    <a:pt x="258084" y="54408"/>
                    <a:pt x="258084" y="54408"/>
                    <a:pt x="258084" y="54408"/>
                  </a:cubicBezTo>
                  <a:cubicBezTo>
                    <a:pt x="275626" y="24572"/>
                    <a:pt x="318603" y="0"/>
                    <a:pt x="352810" y="0"/>
                  </a:cubicBezTo>
                  <a:close/>
                </a:path>
              </a:pathLst>
            </a:custGeom>
            <a:solidFill>
              <a:schemeClr val="bg1">
                <a:lumMod val="95000"/>
              </a:schemeClr>
            </a:solidFill>
            <a:ln w="19050">
              <a:gradFill flip="none" rotWithShape="1">
                <a:gsLst>
                  <a:gs pos="100000">
                    <a:schemeClr val="bg1">
                      <a:lumMod val="75000"/>
                    </a:schemeClr>
                  </a:gs>
                  <a:gs pos="0">
                    <a:schemeClr val="bg1"/>
                  </a:gs>
                </a:gsLst>
                <a:lin ang="2700000" scaled="1"/>
                <a:tileRect/>
              </a:gradFill>
            </a:ln>
            <a:effectLst>
              <a:outerShdw blurRad="228600" dist="101600" dir="7680000" algn="tl" rotWithShape="0">
                <a:prstClr val="black">
                  <a:alpha val="70000"/>
                </a:prstClr>
              </a:outerShdw>
            </a:effectLst>
          </p:spPr>
          <p:txBody>
            <a:bodyPr vert="horz" wrap="square" lIns="91440" tIns="45720" rIns="91440" bIns="45720" numCol="1" anchor="t" anchorCtr="0" compatLnSpc="1">
              <a:noAutofit/>
            </a:bodyPr>
            <a:lstStyle/>
            <a:p>
              <a:endParaRPr lang="zh-CN" altLang="en-US" dirty="0">
                <a:solidFill>
                  <a:prstClr val="black"/>
                </a:solidFill>
                <a:latin typeface="微软雅黑" panose="020B0503020204020204" pitchFamily="34" charset="-122"/>
              </a:endParaRPr>
            </a:p>
          </p:txBody>
        </p:sp>
        <p:sp>
          <p:nvSpPr>
            <p:cNvPr id="59" name="任意多边形 58"/>
            <p:cNvSpPr/>
            <p:nvPr/>
          </p:nvSpPr>
          <p:spPr bwMode="auto">
            <a:xfrm>
              <a:off x="1010779" y="325868"/>
              <a:ext cx="2628449" cy="527848"/>
            </a:xfrm>
            <a:custGeom>
              <a:avLst/>
              <a:gdLst>
                <a:gd name="connsiteX0" fmla="*/ 305125 w 4603109"/>
                <a:gd name="connsiteY0" fmla="*/ 0 h 924402"/>
                <a:gd name="connsiteX1" fmla="*/ 432894 w 4603109"/>
                <a:gd name="connsiteY1" fmla="*/ 0 h 924402"/>
                <a:gd name="connsiteX2" fmla="*/ 445336 w 4603109"/>
                <a:gd name="connsiteY2" fmla="*/ 0 h 924402"/>
                <a:gd name="connsiteX3" fmla="*/ 550703 w 4603109"/>
                <a:gd name="connsiteY3" fmla="*/ 0 h 924402"/>
                <a:gd name="connsiteX4" fmla="*/ 560158 w 4603109"/>
                <a:gd name="connsiteY4" fmla="*/ 0 h 924402"/>
                <a:gd name="connsiteX5" fmla="*/ 573105 w 4603109"/>
                <a:gd name="connsiteY5" fmla="*/ 0 h 924402"/>
                <a:gd name="connsiteX6" fmla="*/ 626202 w 4603109"/>
                <a:gd name="connsiteY6" fmla="*/ 0 h 924402"/>
                <a:gd name="connsiteX7" fmla="*/ 676811 w 4603109"/>
                <a:gd name="connsiteY7" fmla="*/ 0 h 924402"/>
                <a:gd name="connsiteX8" fmla="*/ 678472 w 4603109"/>
                <a:gd name="connsiteY8" fmla="*/ 0 h 924402"/>
                <a:gd name="connsiteX9" fmla="*/ 687927 w 4603109"/>
                <a:gd name="connsiteY9" fmla="*/ 0 h 924402"/>
                <a:gd name="connsiteX10" fmla="*/ 691402 w 4603109"/>
                <a:gd name="connsiteY10" fmla="*/ 0 h 924402"/>
                <a:gd name="connsiteX11" fmla="*/ 700371 w 4603109"/>
                <a:gd name="connsiteY11" fmla="*/ 0 h 924402"/>
                <a:gd name="connsiteX12" fmla="*/ 707508 w 4603109"/>
                <a:gd name="connsiteY12" fmla="*/ 0 h 924402"/>
                <a:gd name="connsiteX13" fmla="*/ 729909 w 4603109"/>
                <a:gd name="connsiteY13" fmla="*/ 0 h 924402"/>
                <a:gd name="connsiteX14" fmla="*/ 753971 w 4603109"/>
                <a:gd name="connsiteY14" fmla="*/ 0 h 924402"/>
                <a:gd name="connsiteX15" fmla="*/ 804580 w 4603109"/>
                <a:gd name="connsiteY15" fmla="*/ 0 h 924402"/>
                <a:gd name="connsiteX16" fmla="*/ 805737 w 4603109"/>
                <a:gd name="connsiteY16" fmla="*/ 0 h 924402"/>
                <a:gd name="connsiteX17" fmla="*/ 819171 w 4603109"/>
                <a:gd name="connsiteY17" fmla="*/ 0 h 924402"/>
                <a:gd name="connsiteX18" fmla="*/ 828140 w 4603109"/>
                <a:gd name="connsiteY18" fmla="*/ 0 h 924402"/>
                <a:gd name="connsiteX19" fmla="*/ 831615 w 4603109"/>
                <a:gd name="connsiteY19" fmla="*/ 0 h 924402"/>
                <a:gd name="connsiteX20" fmla="*/ 835277 w 4603109"/>
                <a:gd name="connsiteY20" fmla="*/ 0 h 924402"/>
                <a:gd name="connsiteX21" fmla="*/ 857678 w 4603109"/>
                <a:gd name="connsiteY21" fmla="*/ 0 h 924402"/>
                <a:gd name="connsiteX22" fmla="*/ 864889 w 4603109"/>
                <a:gd name="connsiteY22" fmla="*/ 0 h 924402"/>
                <a:gd name="connsiteX23" fmla="*/ 899900 w 4603109"/>
                <a:gd name="connsiteY23" fmla="*/ 0 h 924402"/>
                <a:gd name="connsiteX24" fmla="*/ 909341 w 4603109"/>
                <a:gd name="connsiteY24" fmla="*/ 0 h 924402"/>
                <a:gd name="connsiteX25" fmla="*/ 929965 w 4603109"/>
                <a:gd name="connsiteY25" fmla="*/ 0 h 924402"/>
                <a:gd name="connsiteX26" fmla="*/ 933506 w 4603109"/>
                <a:gd name="connsiteY26" fmla="*/ 0 h 924402"/>
                <a:gd name="connsiteX27" fmla="*/ 936982 w 4603109"/>
                <a:gd name="connsiteY27" fmla="*/ 0 h 924402"/>
                <a:gd name="connsiteX28" fmla="*/ 959384 w 4603109"/>
                <a:gd name="connsiteY28" fmla="*/ 0 h 924402"/>
                <a:gd name="connsiteX29" fmla="*/ 962542 w 4603109"/>
                <a:gd name="connsiteY29" fmla="*/ 0 h 924402"/>
                <a:gd name="connsiteX30" fmla="*/ 984943 w 4603109"/>
                <a:gd name="connsiteY30" fmla="*/ 0 h 924402"/>
                <a:gd name="connsiteX31" fmla="*/ 992658 w 4603109"/>
                <a:gd name="connsiteY31" fmla="*/ 0 h 924402"/>
                <a:gd name="connsiteX32" fmla="*/ 1012059 w 4603109"/>
                <a:gd name="connsiteY32" fmla="*/ 0 h 924402"/>
                <a:gd name="connsiteX33" fmla="*/ 1012480 w 4603109"/>
                <a:gd name="connsiteY33" fmla="*/ 0 h 924402"/>
                <a:gd name="connsiteX34" fmla="*/ 1027669 w 4603109"/>
                <a:gd name="connsiteY34" fmla="*/ 0 h 924402"/>
                <a:gd name="connsiteX35" fmla="*/ 1037110 w 4603109"/>
                <a:gd name="connsiteY35" fmla="*/ 0 h 924402"/>
                <a:gd name="connsiteX36" fmla="*/ 1040112 w 4603109"/>
                <a:gd name="connsiteY36" fmla="*/ 0 h 924402"/>
                <a:gd name="connsiteX37" fmla="*/ 1057734 w 4603109"/>
                <a:gd name="connsiteY37" fmla="*/ 0 h 924402"/>
                <a:gd name="connsiteX38" fmla="*/ 1064751 w 4603109"/>
                <a:gd name="connsiteY38" fmla="*/ 0 h 924402"/>
                <a:gd name="connsiteX39" fmla="*/ 1070177 w 4603109"/>
                <a:gd name="connsiteY39" fmla="*/ 0 h 924402"/>
                <a:gd name="connsiteX40" fmla="*/ 1072436 w 4603109"/>
                <a:gd name="connsiteY40" fmla="*/ 0 h 924402"/>
                <a:gd name="connsiteX41" fmla="*/ 1090311 w 4603109"/>
                <a:gd name="connsiteY41" fmla="*/ 0 h 924402"/>
                <a:gd name="connsiteX42" fmla="*/ 1110718 w 4603109"/>
                <a:gd name="connsiteY42" fmla="*/ 0 h 924402"/>
                <a:gd name="connsiteX43" fmla="*/ 1112712 w 4603109"/>
                <a:gd name="connsiteY43" fmla="*/ 0 h 924402"/>
                <a:gd name="connsiteX44" fmla="*/ 1116187 w 4603109"/>
                <a:gd name="connsiteY44" fmla="*/ 0 h 924402"/>
                <a:gd name="connsiteX45" fmla="*/ 1139828 w 4603109"/>
                <a:gd name="connsiteY45" fmla="*/ 0 h 924402"/>
                <a:gd name="connsiteX46" fmla="*/ 1140249 w 4603109"/>
                <a:gd name="connsiteY46" fmla="*/ 0 h 924402"/>
                <a:gd name="connsiteX47" fmla="*/ 1145480 w 4603109"/>
                <a:gd name="connsiteY47" fmla="*/ 0 h 924402"/>
                <a:gd name="connsiteX48" fmla="*/ 1152270 w 4603109"/>
                <a:gd name="connsiteY48" fmla="*/ 0 h 924402"/>
                <a:gd name="connsiteX49" fmla="*/ 1154934 w 4603109"/>
                <a:gd name="connsiteY49" fmla="*/ 0 h 924402"/>
                <a:gd name="connsiteX50" fmla="*/ 1167881 w 4603109"/>
                <a:gd name="connsiteY50" fmla="*/ 0 h 924402"/>
                <a:gd name="connsiteX51" fmla="*/ 1175544 w 4603109"/>
                <a:gd name="connsiteY51" fmla="*/ 0 h 924402"/>
                <a:gd name="connsiteX52" fmla="*/ 1184998 w 4603109"/>
                <a:gd name="connsiteY52" fmla="*/ 0 h 924402"/>
                <a:gd name="connsiteX53" fmla="*/ 1197946 w 4603109"/>
                <a:gd name="connsiteY53" fmla="*/ 0 h 924402"/>
                <a:gd name="connsiteX54" fmla="*/ 1200205 w 4603109"/>
                <a:gd name="connsiteY54" fmla="*/ 0 h 924402"/>
                <a:gd name="connsiteX55" fmla="*/ 1220978 w 4603109"/>
                <a:gd name="connsiteY55" fmla="*/ 0 h 924402"/>
                <a:gd name="connsiteX56" fmla="*/ 1238487 w 4603109"/>
                <a:gd name="connsiteY56" fmla="*/ 0 h 924402"/>
                <a:gd name="connsiteX57" fmla="*/ 1243956 w 4603109"/>
                <a:gd name="connsiteY57" fmla="*/ 0 h 924402"/>
                <a:gd name="connsiteX58" fmla="*/ 1251042 w 4603109"/>
                <a:gd name="connsiteY58" fmla="*/ 0 h 924402"/>
                <a:gd name="connsiteX59" fmla="*/ 1257637 w 4603109"/>
                <a:gd name="connsiteY59" fmla="*/ 0 h 924402"/>
                <a:gd name="connsiteX60" fmla="*/ 1271587 w 4603109"/>
                <a:gd name="connsiteY60" fmla="*/ 0 h 924402"/>
                <a:gd name="connsiteX61" fmla="*/ 1273249 w 4603109"/>
                <a:gd name="connsiteY61" fmla="*/ 0 h 924402"/>
                <a:gd name="connsiteX62" fmla="*/ 1280039 w 4603109"/>
                <a:gd name="connsiteY62" fmla="*/ 0 h 924402"/>
                <a:gd name="connsiteX63" fmla="*/ 1282703 w 4603109"/>
                <a:gd name="connsiteY63" fmla="*/ 0 h 924402"/>
                <a:gd name="connsiteX64" fmla="*/ 1286178 w 4603109"/>
                <a:gd name="connsiteY64" fmla="*/ 0 h 924402"/>
                <a:gd name="connsiteX65" fmla="*/ 1295146 w 4603109"/>
                <a:gd name="connsiteY65" fmla="*/ 0 h 924402"/>
                <a:gd name="connsiteX66" fmla="*/ 1301651 w 4603109"/>
                <a:gd name="connsiteY66" fmla="*/ 0 h 924402"/>
                <a:gd name="connsiteX67" fmla="*/ 1302284 w 4603109"/>
                <a:gd name="connsiteY67" fmla="*/ 0 h 924402"/>
                <a:gd name="connsiteX68" fmla="*/ 1303313 w 4603109"/>
                <a:gd name="connsiteY68" fmla="*/ 0 h 924402"/>
                <a:gd name="connsiteX69" fmla="*/ 1312767 w 4603109"/>
                <a:gd name="connsiteY69" fmla="*/ 0 h 924402"/>
                <a:gd name="connsiteX70" fmla="*/ 1316242 w 4603109"/>
                <a:gd name="connsiteY70" fmla="*/ 0 h 924402"/>
                <a:gd name="connsiteX71" fmla="*/ 1321886 w 4603109"/>
                <a:gd name="connsiteY71" fmla="*/ 0 h 924402"/>
                <a:gd name="connsiteX72" fmla="*/ 1324685 w 4603109"/>
                <a:gd name="connsiteY72" fmla="*/ 0 h 924402"/>
                <a:gd name="connsiteX73" fmla="*/ 1325211 w 4603109"/>
                <a:gd name="connsiteY73" fmla="*/ 0 h 924402"/>
                <a:gd name="connsiteX74" fmla="*/ 1332348 w 4603109"/>
                <a:gd name="connsiteY74" fmla="*/ 0 h 924402"/>
                <a:gd name="connsiteX75" fmla="*/ 1332714 w 4603109"/>
                <a:gd name="connsiteY75" fmla="*/ 0 h 924402"/>
                <a:gd name="connsiteX76" fmla="*/ 1333135 w 4603109"/>
                <a:gd name="connsiteY76" fmla="*/ 0 h 924402"/>
                <a:gd name="connsiteX77" fmla="*/ 1348747 w 4603109"/>
                <a:gd name="connsiteY77" fmla="*/ 0 h 924402"/>
                <a:gd name="connsiteX78" fmla="*/ 1354749 w 4603109"/>
                <a:gd name="connsiteY78" fmla="*/ 0 h 924402"/>
                <a:gd name="connsiteX79" fmla="*/ 1378811 w 4603109"/>
                <a:gd name="connsiteY79" fmla="*/ 0 h 924402"/>
                <a:gd name="connsiteX80" fmla="*/ 1383745 w 4603109"/>
                <a:gd name="connsiteY80" fmla="*/ 0 h 924402"/>
                <a:gd name="connsiteX81" fmla="*/ 1385406 w 4603109"/>
                <a:gd name="connsiteY81" fmla="*/ 0 h 924402"/>
                <a:gd name="connsiteX82" fmla="*/ 1399356 w 4603109"/>
                <a:gd name="connsiteY82" fmla="*/ 0 h 924402"/>
                <a:gd name="connsiteX83" fmla="*/ 1400513 w 4603109"/>
                <a:gd name="connsiteY83" fmla="*/ 0 h 924402"/>
                <a:gd name="connsiteX84" fmla="*/ 1413947 w 4603109"/>
                <a:gd name="connsiteY84" fmla="*/ 0 h 924402"/>
                <a:gd name="connsiteX85" fmla="*/ 1414442 w 4603109"/>
                <a:gd name="connsiteY85" fmla="*/ 0 h 924402"/>
                <a:gd name="connsiteX86" fmla="*/ 1422915 w 4603109"/>
                <a:gd name="connsiteY86" fmla="*/ 0 h 924402"/>
                <a:gd name="connsiteX87" fmla="*/ 1426390 w 4603109"/>
                <a:gd name="connsiteY87" fmla="*/ 0 h 924402"/>
                <a:gd name="connsiteX88" fmla="*/ 1429420 w 4603109"/>
                <a:gd name="connsiteY88" fmla="*/ 0 h 924402"/>
                <a:gd name="connsiteX89" fmla="*/ 1430053 w 4603109"/>
                <a:gd name="connsiteY89" fmla="*/ 0 h 924402"/>
                <a:gd name="connsiteX90" fmla="*/ 1430206 w 4603109"/>
                <a:gd name="connsiteY90" fmla="*/ 0 h 924402"/>
                <a:gd name="connsiteX91" fmla="*/ 1430577 w 4603109"/>
                <a:gd name="connsiteY91" fmla="*/ 0 h 924402"/>
                <a:gd name="connsiteX92" fmla="*/ 1436843 w 4603109"/>
                <a:gd name="connsiteY92" fmla="*/ 0 h 924402"/>
                <a:gd name="connsiteX93" fmla="*/ 1444011 w 4603109"/>
                <a:gd name="connsiteY93" fmla="*/ 0 h 924402"/>
                <a:gd name="connsiteX94" fmla="*/ 1449655 w 4603109"/>
                <a:gd name="connsiteY94" fmla="*/ 0 h 924402"/>
                <a:gd name="connsiteX95" fmla="*/ 1452454 w 4603109"/>
                <a:gd name="connsiteY95" fmla="*/ 0 h 924402"/>
                <a:gd name="connsiteX96" fmla="*/ 1452980 w 4603109"/>
                <a:gd name="connsiteY96" fmla="*/ 0 h 924402"/>
                <a:gd name="connsiteX97" fmla="*/ 1456455 w 4603109"/>
                <a:gd name="connsiteY97" fmla="*/ 0 h 924402"/>
                <a:gd name="connsiteX98" fmla="*/ 1459664 w 4603109"/>
                <a:gd name="connsiteY98" fmla="*/ 0 h 924402"/>
                <a:gd name="connsiteX99" fmla="*/ 1460117 w 4603109"/>
                <a:gd name="connsiteY99" fmla="*/ 0 h 924402"/>
                <a:gd name="connsiteX100" fmla="*/ 1460483 w 4603109"/>
                <a:gd name="connsiteY100" fmla="*/ 0 h 924402"/>
                <a:gd name="connsiteX101" fmla="*/ 1460904 w 4603109"/>
                <a:gd name="connsiteY101" fmla="*/ 0 h 924402"/>
                <a:gd name="connsiteX102" fmla="*/ 1472926 w 4603109"/>
                <a:gd name="connsiteY102" fmla="*/ 0 h 924402"/>
                <a:gd name="connsiteX103" fmla="*/ 1482518 w 4603109"/>
                <a:gd name="connsiteY103" fmla="*/ 0 h 924402"/>
                <a:gd name="connsiteX104" fmla="*/ 1489729 w 4603109"/>
                <a:gd name="connsiteY104" fmla="*/ 0 h 924402"/>
                <a:gd name="connsiteX105" fmla="*/ 1504116 w 4603109"/>
                <a:gd name="connsiteY105" fmla="*/ 0 h 924402"/>
                <a:gd name="connsiteX106" fmla="*/ 1511514 w 4603109"/>
                <a:gd name="connsiteY106" fmla="*/ 0 h 924402"/>
                <a:gd name="connsiteX107" fmla="*/ 1524740 w 4603109"/>
                <a:gd name="connsiteY107" fmla="*/ 0 h 924402"/>
                <a:gd name="connsiteX108" fmla="*/ 1528282 w 4603109"/>
                <a:gd name="connsiteY108" fmla="*/ 0 h 924402"/>
                <a:gd name="connsiteX109" fmla="*/ 1531757 w 4603109"/>
                <a:gd name="connsiteY109" fmla="*/ 0 h 924402"/>
                <a:gd name="connsiteX110" fmla="*/ 1534181 w 4603109"/>
                <a:gd name="connsiteY110" fmla="*/ 0 h 924402"/>
                <a:gd name="connsiteX111" fmla="*/ 1542211 w 4603109"/>
                <a:gd name="connsiteY111" fmla="*/ 0 h 924402"/>
                <a:gd name="connsiteX112" fmla="*/ 1554159 w 4603109"/>
                <a:gd name="connsiteY112" fmla="*/ 0 h 924402"/>
                <a:gd name="connsiteX113" fmla="*/ 1557318 w 4603109"/>
                <a:gd name="connsiteY113" fmla="*/ 0 h 924402"/>
                <a:gd name="connsiteX114" fmla="*/ 1557975 w 4603109"/>
                <a:gd name="connsiteY114" fmla="*/ 0 h 924402"/>
                <a:gd name="connsiteX115" fmla="*/ 1558346 w 4603109"/>
                <a:gd name="connsiteY115" fmla="*/ 0 h 924402"/>
                <a:gd name="connsiteX116" fmla="*/ 1561822 w 4603109"/>
                <a:gd name="connsiteY116" fmla="*/ 0 h 924402"/>
                <a:gd name="connsiteX117" fmla="*/ 1564612 w 4603109"/>
                <a:gd name="connsiteY117" fmla="*/ 0 h 924402"/>
                <a:gd name="connsiteX118" fmla="*/ 1566857 w 4603109"/>
                <a:gd name="connsiteY118" fmla="*/ 0 h 924402"/>
                <a:gd name="connsiteX119" fmla="*/ 1576919 w 4603109"/>
                <a:gd name="connsiteY119" fmla="*/ 0 h 924402"/>
                <a:gd name="connsiteX120" fmla="*/ 1579719 w 4603109"/>
                <a:gd name="connsiteY120" fmla="*/ 0 h 924402"/>
                <a:gd name="connsiteX121" fmla="*/ 1584224 w 4603109"/>
                <a:gd name="connsiteY121" fmla="*/ 0 h 924402"/>
                <a:gd name="connsiteX122" fmla="*/ 1587382 w 4603109"/>
                <a:gd name="connsiteY122" fmla="*/ 0 h 924402"/>
                <a:gd name="connsiteX123" fmla="*/ 1587433 w 4603109"/>
                <a:gd name="connsiteY123" fmla="*/ 0 h 924402"/>
                <a:gd name="connsiteX124" fmla="*/ 1600695 w 4603109"/>
                <a:gd name="connsiteY124" fmla="*/ 0 h 924402"/>
                <a:gd name="connsiteX125" fmla="*/ 1606834 w 4603109"/>
                <a:gd name="connsiteY125" fmla="*/ 0 h 924402"/>
                <a:gd name="connsiteX126" fmla="*/ 1607256 w 4603109"/>
                <a:gd name="connsiteY126" fmla="*/ 0 h 924402"/>
                <a:gd name="connsiteX127" fmla="*/ 1608325 w 4603109"/>
                <a:gd name="connsiteY127" fmla="*/ 0 h 924402"/>
                <a:gd name="connsiteX128" fmla="*/ 1609783 w 4603109"/>
                <a:gd name="connsiteY128" fmla="*/ 0 h 924402"/>
                <a:gd name="connsiteX129" fmla="*/ 1617498 w 4603109"/>
                <a:gd name="connsiteY129" fmla="*/ 0 h 924402"/>
                <a:gd name="connsiteX130" fmla="*/ 1631885 w 4603109"/>
                <a:gd name="connsiteY130" fmla="*/ 0 h 924402"/>
                <a:gd name="connsiteX131" fmla="*/ 1636899 w 4603109"/>
                <a:gd name="connsiteY131" fmla="*/ 0 h 924402"/>
                <a:gd name="connsiteX132" fmla="*/ 1637320 w 4603109"/>
                <a:gd name="connsiteY132" fmla="*/ 0 h 924402"/>
                <a:gd name="connsiteX133" fmla="*/ 1637445 w 4603109"/>
                <a:gd name="connsiteY133" fmla="*/ 0 h 924402"/>
                <a:gd name="connsiteX134" fmla="*/ 1652509 w 4603109"/>
                <a:gd name="connsiteY134" fmla="*/ 0 h 924402"/>
                <a:gd name="connsiteX135" fmla="*/ 1659526 w 4603109"/>
                <a:gd name="connsiteY135" fmla="*/ 0 h 924402"/>
                <a:gd name="connsiteX136" fmla="*/ 1661950 w 4603109"/>
                <a:gd name="connsiteY136" fmla="*/ 0 h 924402"/>
                <a:gd name="connsiteX137" fmla="*/ 1664952 w 4603109"/>
                <a:gd name="connsiteY137" fmla="*/ 0 h 924402"/>
                <a:gd name="connsiteX138" fmla="*/ 1667212 w 4603109"/>
                <a:gd name="connsiteY138" fmla="*/ 0 h 924402"/>
                <a:gd name="connsiteX139" fmla="*/ 1685087 w 4603109"/>
                <a:gd name="connsiteY139" fmla="*/ 0 h 924402"/>
                <a:gd name="connsiteX140" fmla="*/ 1689591 w 4603109"/>
                <a:gd name="connsiteY140" fmla="*/ 0 h 924402"/>
                <a:gd name="connsiteX141" fmla="*/ 1694626 w 4603109"/>
                <a:gd name="connsiteY141" fmla="*/ 0 h 924402"/>
                <a:gd name="connsiteX142" fmla="*/ 1697276 w 4603109"/>
                <a:gd name="connsiteY142" fmla="*/ 0 h 924402"/>
                <a:gd name="connsiteX143" fmla="*/ 1698000 w 4603109"/>
                <a:gd name="connsiteY143" fmla="*/ 0 h 924402"/>
                <a:gd name="connsiteX144" fmla="*/ 1704688 w 4603109"/>
                <a:gd name="connsiteY144" fmla="*/ 0 h 924402"/>
                <a:gd name="connsiteX145" fmla="*/ 1707488 w 4603109"/>
                <a:gd name="connsiteY145" fmla="*/ 0 h 924402"/>
                <a:gd name="connsiteX146" fmla="*/ 1710963 w 4603109"/>
                <a:gd name="connsiteY146" fmla="*/ 0 h 924402"/>
                <a:gd name="connsiteX147" fmla="*/ 1715151 w 4603109"/>
                <a:gd name="connsiteY147" fmla="*/ 0 h 924402"/>
                <a:gd name="connsiteX148" fmla="*/ 1721928 w 4603109"/>
                <a:gd name="connsiteY148" fmla="*/ 0 h 924402"/>
                <a:gd name="connsiteX149" fmla="*/ 1734603 w 4603109"/>
                <a:gd name="connsiteY149" fmla="*/ 0 h 924402"/>
                <a:gd name="connsiteX150" fmla="*/ 1735025 w 4603109"/>
                <a:gd name="connsiteY150" fmla="*/ 0 h 924402"/>
                <a:gd name="connsiteX151" fmla="*/ 1735558 w 4603109"/>
                <a:gd name="connsiteY151" fmla="*/ 0 h 924402"/>
                <a:gd name="connsiteX152" fmla="*/ 1736094 w 4603109"/>
                <a:gd name="connsiteY152" fmla="*/ 0 h 924402"/>
                <a:gd name="connsiteX153" fmla="*/ 1737552 w 4603109"/>
                <a:gd name="connsiteY153" fmla="*/ 0 h 924402"/>
                <a:gd name="connsiteX154" fmla="*/ 1741027 w 4603109"/>
                <a:gd name="connsiteY154" fmla="*/ 0 h 924402"/>
                <a:gd name="connsiteX155" fmla="*/ 1747046 w 4603109"/>
                <a:gd name="connsiteY155" fmla="*/ 0 h 924402"/>
                <a:gd name="connsiteX156" fmla="*/ 1748537 w 4603109"/>
                <a:gd name="connsiteY156" fmla="*/ 0 h 924402"/>
                <a:gd name="connsiteX157" fmla="*/ 1753052 w 4603109"/>
                <a:gd name="connsiteY157" fmla="*/ 0 h 924402"/>
                <a:gd name="connsiteX158" fmla="*/ 1757499 w 4603109"/>
                <a:gd name="connsiteY158" fmla="*/ 0 h 924402"/>
                <a:gd name="connsiteX159" fmla="*/ 1764668 w 4603109"/>
                <a:gd name="connsiteY159" fmla="*/ 0 h 924402"/>
                <a:gd name="connsiteX160" fmla="*/ 1765089 w 4603109"/>
                <a:gd name="connsiteY160" fmla="*/ 0 h 924402"/>
                <a:gd name="connsiteX161" fmla="*/ 1765214 w 4603109"/>
                <a:gd name="connsiteY161" fmla="*/ 0 h 924402"/>
                <a:gd name="connsiteX162" fmla="*/ 1770320 w 4603109"/>
                <a:gd name="connsiteY162" fmla="*/ 0 h 924402"/>
                <a:gd name="connsiteX163" fmla="*/ 1777110 w 4603109"/>
                <a:gd name="connsiteY163" fmla="*/ 0 h 924402"/>
                <a:gd name="connsiteX164" fmla="*/ 1779774 w 4603109"/>
                <a:gd name="connsiteY164" fmla="*/ 0 h 924402"/>
                <a:gd name="connsiteX165" fmla="*/ 1792721 w 4603109"/>
                <a:gd name="connsiteY165" fmla="*/ 0 h 924402"/>
                <a:gd name="connsiteX166" fmla="*/ 1794981 w 4603109"/>
                <a:gd name="connsiteY166" fmla="*/ 0 h 924402"/>
                <a:gd name="connsiteX167" fmla="*/ 1825045 w 4603109"/>
                <a:gd name="connsiteY167" fmla="*/ 0 h 924402"/>
                <a:gd name="connsiteX168" fmla="*/ 1825769 w 4603109"/>
                <a:gd name="connsiteY168" fmla="*/ 0 h 924402"/>
                <a:gd name="connsiteX169" fmla="*/ 1838732 w 4603109"/>
                <a:gd name="connsiteY169" fmla="*/ 0 h 924402"/>
                <a:gd name="connsiteX170" fmla="*/ 1845818 w 4603109"/>
                <a:gd name="connsiteY170" fmla="*/ 0 h 924402"/>
                <a:gd name="connsiteX171" fmla="*/ 1849697 w 4603109"/>
                <a:gd name="connsiteY171" fmla="*/ 0 h 924402"/>
                <a:gd name="connsiteX172" fmla="*/ 1852412 w 4603109"/>
                <a:gd name="connsiteY172" fmla="*/ 0 h 924402"/>
                <a:gd name="connsiteX173" fmla="*/ 1853903 w 4603109"/>
                <a:gd name="connsiteY173" fmla="*/ 0 h 924402"/>
                <a:gd name="connsiteX174" fmla="*/ 1863327 w 4603109"/>
                <a:gd name="connsiteY174" fmla="*/ 0 h 924402"/>
                <a:gd name="connsiteX175" fmla="*/ 1868796 w 4603109"/>
                <a:gd name="connsiteY175" fmla="*/ 0 h 924402"/>
                <a:gd name="connsiteX176" fmla="*/ 1874815 w 4603109"/>
                <a:gd name="connsiteY176" fmla="*/ 0 h 924402"/>
                <a:gd name="connsiteX177" fmla="*/ 1876306 w 4603109"/>
                <a:gd name="connsiteY177" fmla="*/ 0 h 924402"/>
                <a:gd name="connsiteX178" fmla="*/ 1880821 w 4603109"/>
                <a:gd name="connsiteY178" fmla="*/ 0 h 924402"/>
                <a:gd name="connsiteX179" fmla="*/ 1882477 w 4603109"/>
                <a:gd name="connsiteY179" fmla="*/ 0 h 924402"/>
                <a:gd name="connsiteX180" fmla="*/ 1883936 w 4603109"/>
                <a:gd name="connsiteY180" fmla="*/ 0 h 924402"/>
                <a:gd name="connsiteX181" fmla="*/ 1885268 w 4603109"/>
                <a:gd name="connsiteY181" fmla="*/ 0 h 924402"/>
                <a:gd name="connsiteX182" fmla="*/ 1896427 w 4603109"/>
                <a:gd name="connsiteY182" fmla="*/ 0 h 924402"/>
                <a:gd name="connsiteX183" fmla="*/ 1898089 w 4603109"/>
                <a:gd name="connsiteY183" fmla="*/ 0 h 924402"/>
                <a:gd name="connsiteX184" fmla="*/ 1904879 w 4603109"/>
                <a:gd name="connsiteY184" fmla="*/ 0 h 924402"/>
                <a:gd name="connsiteX185" fmla="*/ 1907543 w 4603109"/>
                <a:gd name="connsiteY185" fmla="*/ 0 h 924402"/>
                <a:gd name="connsiteX186" fmla="*/ 1911018 w 4603109"/>
                <a:gd name="connsiteY186" fmla="*/ 0 h 924402"/>
                <a:gd name="connsiteX187" fmla="*/ 1919986 w 4603109"/>
                <a:gd name="connsiteY187" fmla="*/ 0 h 924402"/>
                <a:gd name="connsiteX188" fmla="*/ 1927124 w 4603109"/>
                <a:gd name="connsiteY188" fmla="*/ 0 h 924402"/>
                <a:gd name="connsiteX189" fmla="*/ 1927489 w 4603109"/>
                <a:gd name="connsiteY189" fmla="*/ 0 h 924402"/>
                <a:gd name="connsiteX190" fmla="*/ 1927911 w 4603109"/>
                <a:gd name="connsiteY190" fmla="*/ 0 h 924402"/>
                <a:gd name="connsiteX191" fmla="*/ 1929402 w 4603109"/>
                <a:gd name="connsiteY191" fmla="*/ 0 h 924402"/>
                <a:gd name="connsiteX192" fmla="*/ 1946726 w 4603109"/>
                <a:gd name="connsiteY192" fmla="*/ 0 h 924402"/>
                <a:gd name="connsiteX193" fmla="*/ 1949525 w 4603109"/>
                <a:gd name="connsiteY193" fmla="*/ 0 h 924402"/>
                <a:gd name="connsiteX194" fmla="*/ 1957554 w 4603109"/>
                <a:gd name="connsiteY194" fmla="*/ 0 h 924402"/>
                <a:gd name="connsiteX195" fmla="*/ 1957975 w 4603109"/>
                <a:gd name="connsiteY195" fmla="*/ 0 h 924402"/>
                <a:gd name="connsiteX196" fmla="*/ 1973587 w 4603109"/>
                <a:gd name="connsiteY196" fmla="*/ 0 h 924402"/>
                <a:gd name="connsiteX197" fmla="*/ 1978520 w 4603109"/>
                <a:gd name="connsiteY197" fmla="*/ 0 h 924402"/>
                <a:gd name="connsiteX198" fmla="*/ 1980012 w 4603109"/>
                <a:gd name="connsiteY198" fmla="*/ 0 h 924402"/>
                <a:gd name="connsiteX199" fmla="*/ 1980181 w 4603109"/>
                <a:gd name="connsiteY199" fmla="*/ 0 h 924402"/>
                <a:gd name="connsiteX200" fmla="*/ 1981672 w 4603109"/>
                <a:gd name="connsiteY200" fmla="*/ 0 h 924402"/>
                <a:gd name="connsiteX201" fmla="*/ 2008585 w 4603109"/>
                <a:gd name="connsiteY201" fmla="*/ 0 h 924402"/>
                <a:gd name="connsiteX202" fmla="*/ 2009218 w 4603109"/>
                <a:gd name="connsiteY202" fmla="*/ 0 h 924402"/>
                <a:gd name="connsiteX203" fmla="*/ 2010246 w 4603109"/>
                <a:gd name="connsiteY203" fmla="*/ 0 h 924402"/>
                <a:gd name="connsiteX204" fmla="*/ 2010709 w 4603109"/>
                <a:gd name="connsiteY204" fmla="*/ 0 h 924402"/>
                <a:gd name="connsiteX205" fmla="*/ 2011705 w 4603109"/>
                <a:gd name="connsiteY205" fmla="*/ 0 h 924402"/>
                <a:gd name="connsiteX206" fmla="*/ 2024147 w 4603109"/>
                <a:gd name="connsiteY206" fmla="*/ 0 h 924402"/>
                <a:gd name="connsiteX207" fmla="*/ 2024196 w 4603109"/>
                <a:gd name="connsiteY207" fmla="*/ 0 h 924402"/>
                <a:gd name="connsiteX208" fmla="*/ 2024981 w 4603109"/>
                <a:gd name="connsiteY208" fmla="*/ 0 h 924402"/>
                <a:gd name="connsiteX209" fmla="*/ 2025353 w 4603109"/>
                <a:gd name="connsiteY209" fmla="*/ 0 h 924402"/>
                <a:gd name="connsiteX210" fmla="*/ 2026473 w 4603109"/>
                <a:gd name="connsiteY210" fmla="*/ 0 h 924402"/>
                <a:gd name="connsiteX211" fmla="*/ 2031619 w 4603109"/>
                <a:gd name="connsiteY211" fmla="*/ 0 h 924402"/>
                <a:gd name="connsiteX212" fmla="*/ 2033110 w 4603109"/>
                <a:gd name="connsiteY212" fmla="*/ 0 h 924402"/>
                <a:gd name="connsiteX213" fmla="*/ 2038787 w 4603109"/>
                <a:gd name="connsiteY213" fmla="*/ 0 h 924402"/>
                <a:gd name="connsiteX214" fmla="*/ 2039282 w 4603109"/>
                <a:gd name="connsiteY214" fmla="*/ 0 h 924402"/>
                <a:gd name="connsiteX215" fmla="*/ 2047755 w 4603109"/>
                <a:gd name="connsiteY215" fmla="*/ 0 h 924402"/>
                <a:gd name="connsiteX216" fmla="*/ 2051230 w 4603109"/>
                <a:gd name="connsiteY216" fmla="*/ 0 h 924402"/>
                <a:gd name="connsiteX217" fmla="*/ 2054893 w 4603109"/>
                <a:gd name="connsiteY217" fmla="*/ 0 h 924402"/>
                <a:gd name="connsiteX218" fmla="*/ 2055046 w 4603109"/>
                <a:gd name="connsiteY218" fmla="*/ 0 h 924402"/>
                <a:gd name="connsiteX219" fmla="*/ 2055258 w 4603109"/>
                <a:gd name="connsiteY219" fmla="*/ 0 h 924402"/>
                <a:gd name="connsiteX220" fmla="*/ 2055680 w 4603109"/>
                <a:gd name="connsiteY220" fmla="*/ 0 h 924402"/>
                <a:gd name="connsiteX221" fmla="*/ 2057171 w 4603109"/>
                <a:gd name="connsiteY221" fmla="*/ 0 h 924402"/>
                <a:gd name="connsiteX222" fmla="*/ 2061683 w 4603109"/>
                <a:gd name="connsiteY222" fmla="*/ 0 h 924402"/>
                <a:gd name="connsiteX223" fmla="*/ 2067702 w 4603109"/>
                <a:gd name="connsiteY223" fmla="*/ 0 h 924402"/>
                <a:gd name="connsiteX224" fmla="*/ 2074495 w 4603109"/>
                <a:gd name="connsiteY224" fmla="*/ 0 h 924402"/>
                <a:gd name="connsiteX225" fmla="*/ 2077294 w 4603109"/>
                <a:gd name="connsiteY225" fmla="*/ 0 h 924402"/>
                <a:gd name="connsiteX226" fmla="*/ 2084504 w 4603109"/>
                <a:gd name="connsiteY226" fmla="*/ 0 h 924402"/>
                <a:gd name="connsiteX227" fmla="*/ 2085323 w 4603109"/>
                <a:gd name="connsiteY227" fmla="*/ 0 h 924402"/>
                <a:gd name="connsiteX228" fmla="*/ 2085744 w 4603109"/>
                <a:gd name="connsiteY228" fmla="*/ 0 h 924402"/>
                <a:gd name="connsiteX229" fmla="*/ 2097766 w 4603109"/>
                <a:gd name="connsiteY229" fmla="*/ 0 h 924402"/>
                <a:gd name="connsiteX230" fmla="*/ 2106289 w 4603109"/>
                <a:gd name="connsiteY230" fmla="*/ 0 h 924402"/>
                <a:gd name="connsiteX231" fmla="*/ 2107781 w 4603109"/>
                <a:gd name="connsiteY231" fmla="*/ 0 h 924402"/>
                <a:gd name="connsiteX232" fmla="*/ 2128956 w 4603109"/>
                <a:gd name="connsiteY232" fmla="*/ 0 h 924402"/>
                <a:gd name="connsiteX233" fmla="*/ 2129514 w 4603109"/>
                <a:gd name="connsiteY233" fmla="*/ 0 h 924402"/>
                <a:gd name="connsiteX234" fmla="*/ 2136354 w 4603109"/>
                <a:gd name="connsiteY234" fmla="*/ 0 h 924402"/>
                <a:gd name="connsiteX235" fmla="*/ 2136987 w 4603109"/>
                <a:gd name="connsiteY235" fmla="*/ 0 h 924402"/>
                <a:gd name="connsiteX236" fmla="*/ 2138478 w 4603109"/>
                <a:gd name="connsiteY236" fmla="*/ 0 h 924402"/>
                <a:gd name="connsiteX237" fmla="*/ 2151916 w 4603109"/>
                <a:gd name="connsiteY237" fmla="*/ 0 h 924402"/>
                <a:gd name="connsiteX238" fmla="*/ 2152750 w 4603109"/>
                <a:gd name="connsiteY238" fmla="*/ 0 h 924402"/>
                <a:gd name="connsiteX239" fmla="*/ 2153122 w 4603109"/>
                <a:gd name="connsiteY239" fmla="*/ 0 h 924402"/>
                <a:gd name="connsiteX240" fmla="*/ 2154242 w 4603109"/>
                <a:gd name="connsiteY240" fmla="*/ 0 h 924402"/>
                <a:gd name="connsiteX241" fmla="*/ 2156597 w 4603109"/>
                <a:gd name="connsiteY241" fmla="*/ 0 h 924402"/>
                <a:gd name="connsiteX242" fmla="*/ 2159388 w 4603109"/>
                <a:gd name="connsiteY242" fmla="*/ 0 h 924402"/>
                <a:gd name="connsiteX243" fmla="*/ 2160879 w 4603109"/>
                <a:gd name="connsiteY243" fmla="*/ 0 h 924402"/>
                <a:gd name="connsiteX244" fmla="*/ 2161633 w 4603109"/>
                <a:gd name="connsiteY244" fmla="*/ 0 h 924402"/>
                <a:gd name="connsiteX245" fmla="*/ 2167051 w 4603109"/>
                <a:gd name="connsiteY245" fmla="*/ 0 h 924402"/>
                <a:gd name="connsiteX246" fmla="*/ 2178999 w 4603109"/>
                <a:gd name="connsiteY246" fmla="*/ 0 h 924402"/>
                <a:gd name="connsiteX247" fmla="*/ 2182158 w 4603109"/>
                <a:gd name="connsiteY247" fmla="*/ 0 h 924402"/>
                <a:gd name="connsiteX248" fmla="*/ 2182815 w 4603109"/>
                <a:gd name="connsiteY248" fmla="*/ 0 h 924402"/>
                <a:gd name="connsiteX249" fmla="*/ 2188666 w 4603109"/>
                <a:gd name="connsiteY249" fmla="*/ 0 h 924402"/>
                <a:gd name="connsiteX250" fmla="*/ 2189452 w 4603109"/>
                <a:gd name="connsiteY250" fmla="*/ 0 h 924402"/>
                <a:gd name="connsiteX251" fmla="*/ 2191697 w 4603109"/>
                <a:gd name="connsiteY251" fmla="*/ 0 h 924402"/>
                <a:gd name="connsiteX252" fmla="*/ 2195471 w 4603109"/>
                <a:gd name="connsiteY252" fmla="*/ 0 h 924402"/>
                <a:gd name="connsiteX253" fmla="*/ 2201759 w 4603109"/>
                <a:gd name="connsiteY253" fmla="*/ 0 h 924402"/>
                <a:gd name="connsiteX254" fmla="*/ 2203100 w 4603109"/>
                <a:gd name="connsiteY254" fmla="*/ 0 h 924402"/>
                <a:gd name="connsiteX255" fmla="*/ 2204559 w 4603109"/>
                <a:gd name="connsiteY255" fmla="*/ 0 h 924402"/>
                <a:gd name="connsiteX256" fmla="*/ 2204591 w 4603109"/>
                <a:gd name="connsiteY256" fmla="*/ 0 h 924402"/>
                <a:gd name="connsiteX257" fmla="*/ 2212273 w 4603109"/>
                <a:gd name="connsiteY257" fmla="*/ 0 h 924402"/>
                <a:gd name="connsiteX258" fmla="*/ 2225535 w 4603109"/>
                <a:gd name="connsiteY258" fmla="*/ 0 h 924402"/>
                <a:gd name="connsiteX259" fmla="*/ 2231674 w 4603109"/>
                <a:gd name="connsiteY259" fmla="*/ 0 h 924402"/>
                <a:gd name="connsiteX260" fmla="*/ 2232096 w 4603109"/>
                <a:gd name="connsiteY260" fmla="*/ 0 h 924402"/>
                <a:gd name="connsiteX261" fmla="*/ 2232220 w 4603109"/>
                <a:gd name="connsiteY261" fmla="*/ 0 h 924402"/>
                <a:gd name="connsiteX262" fmla="*/ 2233118 w 4603109"/>
                <a:gd name="connsiteY262" fmla="*/ 0 h 924402"/>
                <a:gd name="connsiteX263" fmla="*/ 2233165 w 4603109"/>
                <a:gd name="connsiteY263" fmla="*/ 0 h 924402"/>
                <a:gd name="connsiteX264" fmla="*/ 2256725 w 4603109"/>
                <a:gd name="connsiteY264" fmla="*/ 0 h 924402"/>
                <a:gd name="connsiteX265" fmla="*/ 2257283 w 4603109"/>
                <a:gd name="connsiteY265" fmla="*/ 0 h 924402"/>
                <a:gd name="connsiteX266" fmla="*/ 2262285 w 4603109"/>
                <a:gd name="connsiteY266" fmla="*/ 0 h 924402"/>
                <a:gd name="connsiteX267" fmla="*/ 2284366 w 4603109"/>
                <a:gd name="connsiteY267" fmla="*/ 0 h 924402"/>
                <a:gd name="connsiteX268" fmla="*/ 2289402 w 4603109"/>
                <a:gd name="connsiteY268" fmla="*/ 0 h 924402"/>
                <a:gd name="connsiteX269" fmla="*/ 2292052 w 4603109"/>
                <a:gd name="connsiteY269" fmla="*/ 0 h 924402"/>
                <a:gd name="connsiteX270" fmla="*/ 2299271 w 4603109"/>
                <a:gd name="connsiteY270" fmla="*/ 0 h 924402"/>
                <a:gd name="connsiteX271" fmla="*/ 2308721 w 4603109"/>
                <a:gd name="connsiteY271" fmla="*/ 0 h 924402"/>
                <a:gd name="connsiteX272" fmla="*/ 2309927 w 4603109"/>
                <a:gd name="connsiteY272" fmla="*/ 0 h 924402"/>
                <a:gd name="connsiteX273" fmla="*/ 2316435 w 4603109"/>
                <a:gd name="connsiteY273" fmla="*/ 0 h 924402"/>
                <a:gd name="connsiteX274" fmla="*/ 2316703 w 4603109"/>
                <a:gd name="connsiteY274" fmla="*/ 0 h 924402"/>
                <a:gd name="connsiteX275" fmla="*/ 2319466 w 4603109"/>
                <a:gd name="connsiteY275" fmla="*/ 0 h 924402"/>
                <a:gd name="connsiteX276" fmla="*/ 2322840 w 4603109"/>
                <a:gd name="connsiteY276" fmla="*/ 0 h 924402"/>
                <a:gd name="connsiteX277" fmla="*/ 2329528 w 4603109"/>
                <a:gd name="connsiteY277" fmla="*/ 0 h 924402"/>
                <a:gd name="connsiteX278" fmla="*/ 2330869 w 4603109"/>
                <a:gd name="connsiteY278" fmla="*/ 0 h 924402"/>
                <a:gd name="connsiteX279" fmla="*/ 2332328 w 4603109"/>
                <a:gd name="connsiteY279" fmla="*/ 0 h 924402"/>
                <a:gd name="connsiteX280" fmla="*/ 2332360 w 4603109"/>
                <a:gd name="connsiteY280" fmla="*/ 0 h 924402"/>
                <a:gd name="connsiteX281" fmla="*/ 2335803 w 4603109"/>
                <a:gd name="connsiteY281" fmla="*/ 0 h 924402"/>
                <a:gd name="connsiteX282" fmla="*/ 2343312 w 4603109"/>
                <a:gd name="connsiteY282" fmla="*/ 0 h 924402"/>
                <a:gd name="connsiteX283" fmla="*/ 2344804 w 4603109"/>
                <a:gd name="connsiteY283" fmla="*/ 0 h 924402"/>
                <a:gd name="connsiteX284" fmla="*/ 2346768 w 4603109"/>
                <a:gd name="connsiteY284" fmla="*/ 0 h 924402"/>
                <a:gd name="connsiteX285" fmla="*/ 2347827 w 4603109"/>
                <a:gd name="connsiteY285" fmla="*/ 0 h 924402"/>
                <a:gd name="connsiteX286" fmla="*/ 2352274 w 4603109"/>
                <a:gd name="connsiteY286" fmla="*/ 0 h 924402"/>
                <a:gd name="connsiteX287" fmla="*/ 2359443 w 4603109"/>
                <a:gd name="connsiteY287" fmla="*/ 0 h 924402"/>
                <a:gd name="connsiteX288" fmla="*/ 2359865 w 4603109"/>
                <a:gd name="connsiteY288" fmla="*/ 0 h 924402"/>
                <a:gd name="connsiteX289" fmla="*/ 2359989 w 4603109"/>
                <a:gd name="connsiteY289" fmla="*/ 0 h 924402"/>
                <a:gd name="connsiteX290" fmla="*/ 2360887 w 4603109"/>
                <a:gd name="connsiteY290" fmla="*/ 0 h 924402"/>
                <a:gd name="connsiteX291" fmla="*/ 2360934 w 4603109"/>
                <a:gd name="connsiteY291" fmla="*/ 0 h 924402"/>
                <a:gd name="connsiteX292" fmla="*/ 2371886 w 4603109"/>
                <a:gd name="connsiteY292" fmla="*/ 0 h 924402"/>
                <a:gd name="connsiteX293" fmla="*/ 2373377 w 4603109"/>
                <a:gd name="connsiteY293" fmla="*/ 0 h 924402"/>
                <a:gd name="connsiteX294" fmla="*/ 2377892 w 4603109"/>
                <a:gd name="connsiteY294" fmla="*/ 0 h 924402"/>
                <a:gd name="connsiteX295" fmla="*/ 2382339 w 4603109"/>
                <a:gd name="connsiteY295" fmla="*/ 0 h 924402"/>
                <a:gd name="connsiteX296" fmla="*/ 2390054 w 4603109"/>
                <a:gd name="connsiteY296" fmla="*/ 0 h 924402"/>
                <a:gd name="connsiteX297" fmla="*/ 2419821 w 4603109"/>
                <a:gd name="connsiteY297" fmla="*/ 0 h 924402"/>
                <a:gd name="connsiteX298" fmla="*/ 2427040 w 4603109"/>
                <a:gd name="connsiteY298" fmla="*/ 0 h 924402"/>
                <a:gd name="connsiteX299" fmla="*/ 2436490 w 4603109"/>
                <a:gd name="connsiteY299" fmla="*/ 0 h 924402"/>
                <a:gd name="connsiteX300" fmla="*/ 2444472 w 4603109"/>
                <a:gd name="connsiteY300" fmla="*/ 0 h 924402"/>
                <a:gd name="connsiteX301" fmla="*/ 2448678 w 4603109"/>
                <a:gd name="connsiteY301" fmla="*/ 0 h 924402"/>
                <a:gd name="connsiteX302" fmla="*/ 2450171 w 4603109"/>
                <a:gd name="connsiteY302" fmla="*/ 0 h 924402"/>
                <a:gd name="connsiteX303" fmla="*/ 2450609 w 4603109"/>
                <a:gd name="connsiteY303" fmla="*/ 0 h 924402"/>
                <a:gd name="connsiteX304" fmla="*/ 2463572 w 4603109"/>
                <a:gd name="connsiteY304" fmla="*/ 0 h 924402"/>
                <a:gd name="connsiteX305" fmla="*/ 2471081 w 4603109"/>
                <a:gd name="connsiteY305" fmla="*/ 0 h 924402"/>
                <a:gd name="connsiteX306" fmla="*/ 2472573 w 4603109"/>
                <a:gd name="connsiteY306" fmla="*/ 0 h 924402"/>
                <a:gd name="connsiteX307" fmla="*/ 2474537 w 4603109"/>
                <a:gd name="connsiteY307" fmla="*/ 0 h 924402"/>
                <a:gd name="connsiteX308" fmla="*/ 2475596 w 4603109"/>
                <a:gd name="connsiteY308" fmla="*/ 0 h 924402"/>
                <a:gd name="connsiteX309" fmla="*/ 2477252 w 4603109"/>
                <a:gd name="connsiteY309" fmla="*/ 0 h 924402"/>
                <a:gd name="connsiteX310" fmla="*/ 2478712 w 4603109"/>
                <a:gd name="connsiteY310" fmla="*/ 0 h 924402"/>
                <a:gd name="connsiteX311" fmla="*/ 2478743 w 4603109"/>
                <a:gd name="connsiteY311" fmla="*/ 0 h 924402"/>
                <a:gd name="connsiteX312" fmla="*/ 2480043 w 4603109"/>
                <a:gd name="connsiteY312" fmla="*/ 0 h 924402"/>
                <a:gd name="connsiteX313" fmla="*/ 2499655 w 4603109"/>
                <a:gd name="connsiteY313" fmla="*/ 0 h 924402"/>
                <a:gd name="connsiteX314" fmla="*/ 2501146 w 4603109"/>
                <a:gd name="connsiteY314" fmla="*/ 0 h 924402"/>
                <a:gd name="connsiteX315" fmla="*/ 2505661 w 4603109"/>
                <a:gd name="connsiteY315" fmla="*/ 0 h 924402"/>
                <a:gd name="connsiteX316" fmla="*/ 2508776 w 4603109"/>
                <a:gd name="connsiteY316" fmla="*/ 0 h 924402"/>
                <a:gd name="connsiteX317" fmla="*/ 2510108 w 4603109"/>
                <a:gd name="connsiteY317" fmla="*/ 0 h 924402"/>
                <a:gd name="connsiteX318" fmla="*/ 2524178 w 4603109"/>
                <a:gd name="connsiteY318" fmla="*/ 0 h 924402"/>
                <a:gd name="connsiteX319" fmla="*/ 2525248 w 4603109"/>
                <a:gd name="connsiteY319" fmla="*/ 0 h 924402"/>
                <a:gd name="connsiteX320" fmla="*/ 2525669 w 4603109"/>
                <a:gd name="connsiteY320" fmla="*/ 0 h 924402"/>
                <a:gd name="connsiteX321" fmla="*/ 2552329 w 4603109"/>
                <a:gd name="connsiteY321" fmla="*/ 0 h 924402"/>
                <a:gd name="connsiteX322" fmla="*/ 2552751 w 4603109"/>
                <a:gd name="connsiteY322" fmla="*/ 0 h 924402"/>
                <a:gd name="connsiteX323" fmla="*/ 2554242 w 4603109"/>
                <a:gd name="connsiteY323" fmla="*/ 0 h 924402"/>
                <a:gd name="connsiteX324" fmla="*/ 2574787 w 4603109"/>
                <a:gd name="connsiteY324" fmla="*/ 0 h 924402"/>
                <a:gd name="connsiteX325" fmla="*/ 2576279 w 4603109"/>
                <a:gd name="connsiteY325" fmla="*/ 0 h 924402"/>
                <a:gd name="connsiteX326" fmla="*/ 2576447 w 4603109"/>
                <a:gd name="connsiteY326" fmla="*/ 0 h 924402"/>
                <a:gd name="connsiteX327" fmla="*/ 2577940 w 4603109"/>
                <a:gd name="connsiteY327" fmla="*/ 0 h 924402"/>
                <a:gd name="connsiteX328" fmla="*/ 2603360 w 4603109"/>
                <a:gd name="connsiteY328" fmla="*/ 0 h 924402"/>
                <a:gd name="connsiteX329" fmla="*/ 2604852 w 4603109"/>
                <a:gd name="connsiteY329" fmla="*/ 0 h 924402"/>
                <a:gd name="connsiteX330" fmla="*/ 2605021 w 4603109"/>
                <a:gd name="connsiteY330" fmla="*/ 0 h 924402"/>
                <a:gd name="connsiteX331" fmla="*/ 2605484 w 4603109"/>
                <a:gd name="connsiteY331" fmla="*/ 0 h 924402"/>
                <a:gd name="connsiteX332" fmla="*/ 2606481 w 4603109"/>
                <a:gd name="connsiteY332" fmla="*/ 0 h 924402"/>
                <a:gd name="connsiteX333" fmla="*/ 2606512 w 4603109"/>
                <a:gd name="connsiteY333" fmla="*/ 0 h 924402"/>
                <a:gd name="connsiteX334" fmla="*/ 2606976 w 4603109"/>
                <a:gd name="connsiteY334" fmla="*/ 0 h 924402"/>
                <a:gd name="connsiteX335" fmla="*/ 2618923 w 4603109"/>
                <a:gd name="connsiteY335" fmla="*/ 0 h 924402"/>
                <a:gd name="connsiteX336" fmla="*/ 2621248 w 4603109"/>
                <a:gd name="connsiteY336" fmla="*/ 0 h 924402"/>
                <a:gd name="connsiteX337" fmla="*/ 2622740 w 4603109"/>
                <a:gd name="connsiteY337" fmla="*/ 0 h 924402"/>
                <a:gd name="connsiteX338" fmla="*/ 2627885 w 4603109"/>
                <a:gd name="connsiteY338" fmla="*/ 0 h 924402"/>
                <a:gd name="connsiteX339" fmla="*/ 2629377 w 4603109"/>
                <a:gd name="connsiteY339" fmla="*/ 0 h 924402"/>
                <a:gd name="connsiteX340" fmla="*/ 2634058 w 4603109"/>
                <a:gd name="connsiteY340" fmla="*/ 0 h 924402"/>
                <a:gd name="connsiteX341" fmla="*/ 2635549 w 4603109"/>
                <a:gd name="connsiteY341" fmla="*/ 0 h 924402"/>
                <a:gd name="connsiteX342" fmla="*/ 2636545 w 4603109"/>
                <a:gd name="connsiteY342" fmla="*/ 0 h 924402"/>
                <a:gd name="connsiteX343" fmla="*/ 2648987 w 4603109"/>
                <a:gd name="connsiteY343" fmla="*/ 0 h 924402"/>
                <a:gd name="connsiteX344" fmla="*/ 2649821 w 4603109"/>
                <a:gd name="connsiteY344" fmla="*/ 0 h 924402"/>
                <a:gd name="connsiteX345" fmla="*/ 2651313 w 4603109"/>
                <a:gd name="connsiteY345" fmla="*/ 0 h 924402"/>
                <a:gd name="connsiteX346" fmla="*/ 2651947 w 4603109"/>
                <a:gd name="connsiteY346" fmla="*/ 0 h 924402"/>
                <a:gd name="connsiteX347" fmla="*/ 2653017 w 4603109"/>
                <a:gd name="connsiteY347" fmla="*/ 0 h 924402"/>
                <a:gd name="connsiteX348" fmla="*/ 2653438 w 4603109"/>
                <a:gd name="connsiteY348" fmla="*/ 0 h 924402"/>
                <a:gd name="connsiteX349" fmla="*/ 2656459 w 4603109"/>
                <a:gd name="connsiteY349" fmla="*/ 0 h 924402"/>
                <a:gd name="connsiteX350" fmla="*/ 2657950 w 4603109"/>
                <a:gd name="connsiteY350" fmla="*/ 0 h 924402"/>
                <a:gd name="connsiteX351" fmla="*/ 2665460 w 4603109"/>
                <a:gd name="connsiteY351" fmla="*/ 0 h 924402"/>
                <a:gd name="connsiteX352" fmla="*/ 2680098 w 4603109"/>
                <a:gd name="connsiteY352" fmla="*/ 0 h 924402"/>
                <a:gd name="connsiteX353" fmla="*/ 2680520 w 4603109"/>
                <a:gd name="connsiteY353" fmla="*/ 0 h 924402"/>
                <a:gd name="connsiteX354" fmla="*/ 2682011 w 4603109"/>
                <a:gd name="connsiteY354" fmla="*/ 0 h 924402"/>
                <a:gd name="connsiteX355" fmla="*/ 2692542 w 4603109"/>
                <a:gd name="connsiteY355" fmla="*/ 0 h 924402"/>
                <a:gd name="connsiteX356" fmla="*/ 2702556 w 4603109"/>
                <a:gd name="connsiteY356" fmla="*/ 0 h 924402"/>
                <a:gd name="connsiteX357" fmla="*/ 2704048 w 4603109"/>
                <a:gd name="connsiteY357" fmla="*/ 0 h 924402"/>
                <a:gd name="connsiteX358" fmla="*/ 2724289 w 4603109"/>
                <a:gd name="connsiteY358" fmla="*/ 0 h 924402"/>
                <a:gd name="connsiteX359" fmla="*/ 2731129 w 4603109"/>
                <a:gd name="connsiteY359" fmla="*/ 0 h 924402"/>
                <a:gd name="connsiteX360" fmla="*/ 2732621 w 4603109"/>
                <a:gd name="connsiteY360" fmla="*/ 0 h 924402"/>
                <a:gd name="connsiteX361" fmla="*/ 2733253 w 4603109"/>
                <a:gd name="connsiteY361" fmla="*/ 0 h 924402"/>
                <a:gd name="connsiteX362" fmla="*/ 2734745 w 4603109"/>
                <a:gd name="connsiteY362" fmla="*/ 0 h 924402"/>
                <a:gd name="connsiteX363" fmla="*/ 2746692 w 4603109"/>
                <a:gd name="connsiteY363" fmla="*/ 0 h 924402"/>
                <a:gd name="connsiteX364" fmla="*/ 2749017 w 4603109"/>
                <a:gd name="connsiteY364" fmla="*/ 0 h 924402"/>
                <a:gd name="connsiteX365" fmla="*/ 2750509 w 4603109"/>
                <a:gd name="connsiteY365" fmla="*/ 0 h 924402"/>
                <a:gd name="connsiteX366" fmla="*/ 2754354 w 4603109"/>
                <a:gd name="connsiteY366" fmla="*/ 0 h 924402"/>
                <a:gd name="connsiteX367" fmla="*/ 2755654 w 4603109"/>
                <a:gd name="connsiteY367" fmla="*/ 0 h 924402"/>
                <a:gd name="connsiteX368" fmla="*/ 2757146 w 4603109"/>
                <a:gd name="connsiteY368" fmla="*/ 0 h 924402"/>
                <a:gd name="connsiteX369" fmla="*/ 2761827 w 4603109"/>
                <a:gd name="connsiteY369" fmla="*/ 0 h 924402"/>
                <a:gd name="connsiteX370" fmla="*/ 2763318 w 4603109"/>
                <a:gd name="connsiteY370" fmla="*/ 0 h 924402"/>
                <a:gd name="connsiteX371" fmla="*/ 2776756 w 4603109"/>
                <a:gd name="connsiteY371" fmla="*/ 0 h 924402"/>
                <a:gd name="connsiteX372" fmla="*/ 2777590 w 4603109"/>
                <a:gd name="connsiteY372" fmla="*/ 0 h 924402"/>
                <a:gd name="connsiteX373" fmla="*/ 2779082 w 4603109"/>
                <a:gd name="connsiteY373" fmla="*/ 0 h 924402"/>
                <a:gd name="connsiteX374" fmla="*/ 2783442 w 4603109"/>
                <a:gd name="connsiteY374" fmla="*/ 0 h 924402"/>
                <a:gd name="connsiteX375" fmla="*/ 2784228 w 4603109"/>
                <a:gd name="connsiteY375" fmla="*/ 0 h 924402"/>
                <a:gd name="connsiteX376" fmla="*/ 2785719 w 4603109"/>
                <a:gd name="connsiteY376" fmla="*/ 0 h 924402"/>
                <a:gd name="connsiteX377" fmla="*/ 2786473 w 4603109"/>
                <a:gd name="connsiteY377" fmla="*/ 0 h 924402"/>
                <a:gd name="connsiteX378" fmla="*/ 2793229 w 4603109"/>
                <a:gd name="connsiteY378" fmla="*/ 0 h 924402"/>
                <a:gd name="connsiteX379" fmla="*/ 2799367 w 4603109"/>
                <a:gd name="connsiteY379" fmla="*/ 0 h 924402"/>
                <a:gd name="connsiteX380" fmla="*/ 2813506 w 4603109"/>
                <a:gd name="connsiteY380" fmla="*/ 0 h 924402"/>
                <a:gd name="connsiteX381" fmla="*/ 2820311 w 4603109"/>
                <a:gd name="connsiteY381" fmla="*/ 0 h 924402"/>
                <a:gd name="connsiteX382" fmla="*/ 2827893 w 4603109"/>
                <a:gd name="connsiteY382" fmla="*/ 0 h 924402"/>
                <a:gd name="connsiteX383" fmla="*/ 2827940 w 4603109"/>
                <a:gd name="connsiteY383" fmla="*/ 0 h 924402"/>
                <a:gd name="connsiteX384" fmla="*/ 2829431 w 4603109"/>
                <a:gd name="connsiteY384" fmla="*/ 0 h 924402"/>
                <a:gd name="connsiteX385" fmla="*/ 2829978 w 4603109"/>
                <a:gd name="connsiteY385" fmla="*/ 0 h 924402"/>
                <a:gd name="connsiteX386" fmla="*/ 2852058 w 4603109"/>
                <a:gd name="connsiteY386" fmla="*/ 0 h 924402"/>
                <a:gd name="connsiteX387" fmla="*/ 2857060 w 4603109"/>
                <a:gd name="connsiteY387" fmla="*/ 0 h 924402"/>
                <a:gd name="connsiteX388" fmla="*/ 2857958 w 4603109"/>
                <a:gd name="connsiteY388" fmla="*/ 0 h 924402"/>
                <a:gd name="connsiteX389" fmla="*/ 2871601 w 4603109"/>
                <a:gd name="connsiteY389" fmla="*/ 0 h 924402"/>
                <a:gd name="connsiteX390" fmla="*/ 2882123 w 4603109"/>
                <a:gd name="connsiteY390" fmla="*/ 0 h 924402"/>
                <a:gd name="connsiteX391" fmla="*/ 2894046 w 4603109"/>
                <a:gd name="connsiteY391" fmla="*/ 0 h 924402"/>
                <a:gd name="connsiteX392" fmla="*/ 2903496 w 4603109"/>
                <a:gd name="connsiteY392" fmla="*/ 0 h 924402"/>
                <a:gd name="connsiteX393" fmla="*/ 2911211 w 4603109"/>
                <a:gd name="connsiteY393" fmla="*/ 0 h 924402"/>
                <a:gd name="connsiteX394" fmla="*/ 2914242 w 4603109"/>
                <a:gd name="connsiteY394" fmla="*/ 0 h 924402"/>
                <a:gd name="connsiteX395" fmla="*/ 2914461 w 4603109"/>
                <a:gd name="connsiteY395" fmla="*/ 0 h 924402"/>
                <a:gd name="connsiteX396" fmla="*/ 2924111 w 4603109"/>
                <a:gd name="connsiteY396" fmla="*/ 0 h 924402"/>
                <a:gd name="connsiteX397" fmla="*/ 2927136 w 4603109"/>
                <a:gd name="connsiteY397" fmla="*/ 0 h 924402"/>
                <a:gd name="connsiteX398" fmla="*/ 2933561 w 4603109"/>
                <a:gd name="connsiteY398" fmla="*/ 0 h 924402"/>
                <a:gd name="connsiteX399" fmla="*/ 2939580 w 4603109"/>
                <a:gd name="connsiteY399" fmla="*/ 0 h 924402"/>
                <a:gd name="connsiteX400" fmla="*/ 2941275 w 4603109"/>
                <a:gd name="connsiteY400" fmla="*/ 0 h 924402"/>
                <a:gd name="connsiteX401" fmla="*/ 2941543 w 4603109"/>
                <a:gd name="connsiteY401" fmla="*/ 0 h 924402"/>
                <a:gd name="connsiteX402" fmla="*/ 2945586 w 4603109"/>
                <a:gd name="connsiteY402" fmla="*/ 0 h 924402"/>
                <a:gd name="connsiteX403" fmla="*/ 2950032 w 4603109"/>
                <a:gd name="connsiteY403" fmla="*/ 0 h 924402"/>
                <a:gd name="connsiteX404" fmla="*/ 2955662 w 4603109"/>
                <a:gd name="connsiteY404" fmla="*/ 0 h 924402"/>
                <a:gd name="connsiteX405" fmla="*/ 2955709 w 4603109"/>
                <a:gd name="connsiteY405" fmla="*/ 0 h 924402"/>
                <a:gd name="connsiteX406" fmla="*/ 2957200 w 4603109"/>
                <a:gd name="connsiteY406" fmla="*/ 0 h 924402"/>
                <a:gd name="connsiteX407" fmla="*/ 2957747 w 4603109"/>
                <a:gd name="connsiteY407" fmla="*/ 0 h 924402"/>
                <a:gd name="connsiteX408" fmla="*/ 2968152 w 4603109"/>
                <a:gd name="connsiteY408" fmla="*/ 0 h 924402"/>
                <a:gd name="connsiteX409" fmla="*/ 2969644 w 4603109"/>
                <a:gd name="connsiteY409" fmla="*/ 0 h 924402"/>
                <a:gd name="connsiteX410" fmla="*/ 2972667 w 4603109"/>
                <a:gd name="connsiteY410" fmla="*/ 0 h 924402"/>
                <a:gd name="connsiteX411" fmla="*/ 2977114 w 4603109"/>
                <a:gd name="connsiteY411" fmla="*/ 0 h 924402"/>
                <a:gd name="connsiteX412" fmla="*/ 2984829 w 4603109"/>
                <a:gd name="connsiteY412" fmla="*/ 0 h 924402"/>
                <a:gd name="connsiteX413" fmla="*/ 2985727 w 4603109"/>
                <a:gd name="connsiteY413" fmla="*/ 0 h 924402"/>
                <a:gd name="connsiteX414" fmla="*/ 2999370 w 4603109"/>
                <a:gd name="connsiteY414" fmla="*/ 0 h 924402"/>
                <a:gd name="connsiteX415" fmla="*/ 3021815 w 4603109"/>
                <a:gd name="connsiteY415" fmla="*/ 0 h 924402"/>
                <a:gd name="connsiteX416" fmla="*/ 3031265 w 4603109"/>
                <a:gd name="connsiteY416" fmla="*/ 0 h 924402"/>
                <a:gd name="connsiteX417" fmla="*/ 3042230 w 4603109"/>
                <a:gd name="connsiteY417" fmla="*/ 0 h 924402"/>
                <a:gd name="connsiteX418" fmla="*/ 3044946 w 4603109"/>
                <a:gd name="connsiteY418" fmla="*/ 0 h 924402"/>
                <a:gd name="connsiteX419" fmla="*/ 3051880 w 4603109"/>
                <a:gd name="connsiteY419" fmla="*/ 0 h 924402"/>
                <a:gd name="connsiteX420" fmla="*/ 3061330 w 4603109"/>
                <a:gd name="connsiteY420" fmla="*/ 0 h 924402"/>
                <a:gd name="connsiteX421" fmla="*/ 3067349 w 4603109"/>
                <a:gd name="connsiteY421" fmla="*/ 0 h 924402"/>
                <a:gd name="connsiteX422" fmla="*/ 3069312 w 4603109"/>
                <a:gd name="connsiteY422" fmla="*/ 0 h 924402"/>
                <a:gd name="connsiteX423" fmla="*/ 3073355 w 4603109"/>
                <a:gd name="connsiteY423" fmla="*/ 0 h 924402"/>
                <a:gd name="connsiteX424" fmla="*/ 3073518 w 4603109"/>
                <a:gd name="connsiteY424" fmla="*/ 0 h 924402"/>
                <a:gd name="connsiteX425" fmla="*/ 3075011 w 4603109"/>
                <a:gd name="connsiteY425" fmla="*/ 0 h 924402"/>
                <a:gd name="connsiteX426" fmla="*/ 3077801 w 4603109"/>
                <a:gd name="connsiteY426" fmla="*/ 0 h 924402"/>
                <a:gd name="connsiteX427" fmla="*/ 3095921 w 4603109"/>
                <a:gd name="connsiteY427" fmla="*/ 0 h 924402"/>
                <a:gd name="connsiteX428" fmla="*/ 3097413 w 4603109"/>
                <a:gd name="connsiteY428" fmla="*/ 0 h 924402"/>
                <a:gd name="connsiteX429" fmla="*/ 3100436 w 4603109"/>
                <a:gd name="connsiteY429" fmla="*/ 0 h 924402"/>
                <a:gd name="connsiteX430" fmla="*/ 3103552 w 4603109"/>
                <a:gd name="connsiteY430" fmla="*/ 0 h 924402"/>
                <a:gd name="connsiteX431" fmla="*/ 3104883 w 4603109"/>
                <a:gd name="connsiteY431" fmla="*/ 0 h 924402"/>
                <a:gd name="connsiteX432" fmla="*/ 3120023 w 4603109"/>
                <a:gd name="connsiteY432" fmla="*/ 0 h 924402"/>
                <a:gd name="connsiteX433" fmla="*/ 3120445 w 4603109"/>
                <a:gd name="connsiteY433" fmla="*/ 0 h 924402"/>
                <a:gd name="connsiteX434" fmla="*/ 3149018 w 4603109"/>
                <a:gd name="connsiteY434" fmla="*/ 0 h 924402"/>
                <a:gd name="connsiteX435" fmla="*/ 3150088 w 4603109"/>
                <a:gd name="connsiteY435" fmla="*/ 0 h 924402"/>
                <a:gd name="connsiteX436" fmla="*/ 3150509 w 4603109"/>
                <a:gd name="connsiteY436" fmla="*/ 0 h 924402"/>
                <a:gd name="connsiteX437" fmla="*/ 3171054 w 4603109"/>
                <a:gd name="connsiteY437" fmla="*/ 0 h 924402"/>
                <a:gd name="connsiteX438" fmla="*/ 3172715 w 4603109"/>
                <a:gd name="connsiteY438" fmla="*/ 0 h 924402"/>
                <a:gd name="connsiteX439" fmla="*/ 3199627 w 4603109"/>
                <a:gd name="connsiteY439" fmla="*/ 0 h 924402"/>
                <a:gd name="connsiteX440" fmla="*/ 3201119 w 4603109"/>
                <a:gd name="connsiteY440" fmla="*/ 0 h 924402"/>
                <a:gd name="connsiteX441" fmla="*/ 3201287 w 4603109"/>
                <a:gd name="connsiteY441" fmla="*/ 0 h 924402"/>
                <a:gd name="connsiteX442" fmla="*/ 3201751 w 4603109"/>
                <a:gd name="connsiteY442" fmla="*/ 0 h 924402"/>
                <a:gd name="connsiteX443" fmla="*/ 3202780 w 4603109"/>
                <a:gd name="connsiteY443" fmla="*/ 0 h 924402"/>
                <a:gd name="connsiteX444" fmla="*/ 3217515 w 4603109"/>
                <a:gd name="connsiteY444" fmla="*/ 0 h 924402"/>
                <a:gd name="connsiteX445" fmla="*/ 3224152 w 4603109"/>
                <a:gd name="connsiteY445" fmla="*/ 0 h 924402"/>
                <a:gd name="connsiteX446" fmla="*/ 3230324 w 4603109"/>
                <a:gd name="connsiteY446" fmla="*/ 0 h 924402"/>
                <a:gd name="connsiteX447" fmla="*/ 3231321 w 4603109"/>
                <a:gd name="connsiteY447" fmla="*/ 0 h 924402"/>
                <a:gd name="connsiteX448" fmla="*/ 3231816 w 4603109"/>
                <a:gd name="connsiteY448" fmla="*/ 0 h 924402"/>
                <a:gd name="connsiteX449" fmla="*/ 3243763 w 4603109"/>
                <a:gd name="connsiteY449" fmla="*/ 0 h 924402"/>
                <a:gd name="connsiteX450" fmla="*/ 3246088 w 4603109"/>
                <a:gd name="connsiteY450" fmla="*/ 0 h 924402"/>
                <a:gd name="connsiteX451" fmla="*/ 3247580 w 4603109"/>
                <a:gd name="connsiteY451" fmla="*/ 0 h 924402"/>
                <a:gd name="connsiteX452" fmla="*/ 3247792 w 4603109"/>
                <a:gd name="connsiteY452" fmla="*/ 0 h 924402"/>
                <a:gd name="connsiteX453" fmla="*/ 3248214 w 4603109"/>
                <a:gd name="connsiteY453" fmla="*/ 0 h 924402"/>
                <a:gd name="connsiteX454" fmla="*/ 3252725 w 4603109"/>
                <a:gd name="connsiteY454" fmla="*/ 0 h 924402"/>
                <a:gd name="connsiteX455" fmla="*/ 3254217 w 4603109"/>
                <a:gd name="connsiteY455" fmla="*/ 0 h 924402"/>
                <a:gd name="connsiteX456" fmla="*/ 3260235 w 4603109"/>
                <a:gd name="connsiteY456" fmla="*/ 0 h 924402"/>
                <a:gd name="connsiteX457" fmla="*/ 3276787 w 4603109"/>
                <a:gd name="connsiteY457" fmla="*/ 0 h 924402"/>
                <a:gd name="connsiteX458" fmla="*/ 3277857 w 4603109"/>
                <a:gd name="connsiteY458" fmla="*/ 0 h 924402"/>
                <a:gd name="connsiteX459" fmla="*/ 3278278 w 4603109"/>
                <a:gd name="connsiteY459" fmla="*/ 0 h 924402"/>
                <a:gd name="connsiteX460" fmla="*/ 3290300 w 4603109"/>
                <a:gd name="connsiteY460" fmla="*/ 0 h 924402"/>
                <a:gd name="connsiteX461" fmla="*/ 3298823 w 4603109"/>
                <a:gd name="connsiteY461" fmla="*/ 0 h 924402"/>
                <a:gd name="connsiteX462" fmla="*/ 3327396 w 4603109"/>
                <a:gd name="connsiteY462" fmla="*/ 0 h 924402"/>
                <a:gd name="connsiteX463" fmla="*/ 3328888 w 4603109"/>
                <a:gd name="connsiteY463" fmla="*/ 0 h 924402"/>
                <a:gd name="connsiteX464" fmla="*/ 3329520 w 4603109"/>
                <a:gd name="connsiteY464" fmla="*/ 0 h 924402"/>
                <a:gd name="connsiteX465" fmla="*/ 3345284 w 4603109"/>
                <a:gd name="connsiteY465" fmla="*/ 0 h 924402"/>
                <a:gd name="connsiteX466" fmla="*/ 3349129 w 4603109"/>
                <a:gd name="connsiteY466" fmla="*/ 0 h 924402"/>
                <a:gd name="connsiteX467" fmla="*/ 3351921 w 4603109"/>
                <a:gd name="connsiteY467" fmla="*/ 0 h 924402"/>
                <a:gd name="connsiteX468" fmla="*/ 3358093 w 4603109"/>
                <a:gd name="connsiteY468" fmla="*/ 0 h 924402"/>
                <a:gd name="connsiteX469" fmla="*/ 3359585 w 4603109"/>
                <a:gd name="connsiteY469" fmla="*/ 0 h 924402"/>
                <a:gd name="connsiteX470" fmla="*/ 3371532 w 4603109"/>
                <a:gd name="connsiteY470" fmla="*/ 0 h 924402"/>
                <a:gd name="connsiteX471" fmla="*/ 3373857 w 4603109"/>
                <a:gd name="connsiteY471" fmla="*/ 0 h 924402"/>
                <a:gd name="connsiteX472" fmla="*/ 3375349 w 4603109"/>
                <a:gd name="connsiteY472" fmla="*/ 0 h 924402"/>
                <a:gd name="connsiteX473" fmla="*/ 3380494 w 4603109"/>
                <a:gd name="connsiteY473" fmla="*/ 0 h 924402"/>
                <a:gd name="connsiteX474" fmla="*/ 3381986 w 4603109"/>
                <a:gd name="connsiteY474" fmla="*/ 0 h 924402"/>
                <a:gd name="connsiteX475" fmla="*/ 3388004 w 4603109"/>
                <a:gd name="connsiteY475" fmla="*/ 0 h 924402"/>
                <a:gd name="connsiteX476" fmla="*/ 3408282 w 4603109"/>
                <a:gd name="connsiteY476" fmla="*/ 0 h 924402"/>
                <a:gd name="connsiteX477" fmla="*/ 3418069 w 4603109"/>
                <a:gd name="connsiteY477" fmla="*/ 0 h 924402"/>
                <a:gd name="connsiteX478" fmla="*/ 3424207 w 4603109"/>
                <a:gd name="connsiteY478" fmla="*/ 0 h 924402"/>
                <a:gd name="connsiteX479" fmla="*/ 3424753 w 4603109"/>
                <a:gd name="connsiteY479" fmla="*/ 0 h 924402"/>
                <a:gd name="connsiteX480" fmla="*/ 3452733 w 4603109"/>
                <a:gd name="connsiteY480" fmla="*/ 0 h 924402"/>
                <a:gd name="connsiteX481" fmla="*/ 3454818 w 4603109"/>
                <a:gd name="connsiteY481" fmla="*/ 0 h 924402"/>
                <a:gd name="connsiteX482" fmla="*/ 3476898 w 4603109"/>
                <a:gd name="connsiteY482" fmla="*/ 0 h 924402"/>
                <a:gd name="connsiteX483" fmla="*/ 3496441 w 4603109"/>
                <a:gd name="connsiteY483" fmla="*/ 0 h 924402"/>
                <a:gd name="connsiteX484" fmla="*/ 3509236 w 4603109"/>
                <a:gd name="connsiteY484" fmla="*/ 0 h 924402"/>
                <a:gd name="connsiteX485" fmla="*/ 3518886 w 4603109"/>
                <a:gd name="connsiteY485" fmla="*/ 0 h 924402"/>
                <a:gd name="connsiteX486" fmla="*/ 3528336 w 4603109"/>
                <a:gd name="connsiteY486" fmla="*/ 0 h 924402"/>
                <a:gd name="connsiteX487" fmla="*/ 3536051 w 4603109"/>
                <a:gd name="connsiteY487" fmla="*/ 0 h 924402"/>
                <a:gd name="connsiteX488" fmla="*/ 3539301 w 4603109"/>
                <a:gd name="connsiteY488" fmla="*/ 0 h 924402"/>
                <a:gd name="connsiteX489" fmla="*/ 3540361 w 4603109"/>
                <a:gd name="connsiteY489" fmla="*/ 0 h 924402"/>
                <a:gd name="connsiteX490" fmla="*/ 3544807 w 4603109"/>
                <a:gd name="connsiteY490" fmla="*/ 0 h 924402"/>
                <a:gd name="connsiteX491" fmla="*/ 3551976 w 4603109"/>
                <a:gd name="connsiteY491" fmla="*/ 0 h 924402"/>
                <a:gd name="connsiteX492" fmla="*/ 3552522 w 4603109"/>
                <a:gd name="connsiteY492" fmla="*/ 0 h 924402"/>
                <a:gd name="connsiteX493" fmla="*/ 3564420 w 4603109"/>
                <a:gd name="connsiteY493" fmla="*/ 0 h 924402"/>
                <a:gd name="connsiteX494" fmla="*/ 3570426 w 4603109"/>
                <a:gd name="connsiteY494" fmla="*/ 0 h 924402"/>
                <a:gd name="connsiteX495" fmla="*/ 3574872 w 4603109"/>
                <a:gd name="connsiteY495" fmla="*/ 0 h 924402"/>
                <a:gd name="connsiteX496" fmla="*/ 3580502 w 4603109"/>
                <a:gd name="connsiteY496" fmla="*/ 0 h 924402"/>
                <a:gd name="connsiteX497" fmla="*/ 3582587 w 4603109"/>
                <a:gd name="connsiteY497" fmla="*/ 0 h 924402"/>
                <a:gd name="connsiteX498" fmla="*/ 3624210 w 4603109"/>
                <a:gd name="connsiteY498" fmla="*/ 0 h 924402"/>
                <a:gd name="connsiteX499" fmla="*/ 3637005 w 4603109"/>
                <a:gd name="connsiteY499" fmla="*/ 0 h 924402"/>
                <a:gd name="connsiteX500" fmla="*/ 3646655 w 4603109"/>
                <a:gd name="connsiteY500" fmla="*/ 0 h 924402"/>
                <a:gd name="connsiteX501" fmla="*/ 3656105 w 4603109"/>
                <a:gd name="connsiteY501" fmla="*/ 0 h 924402"/>
                <a:gd name="connsiteX502" fmla="*/ 3667070 w 4603109"/>
                <a:gd name="connsiteY502" fmla="*/ 0 h 924402"/>
                <a:gd name="connsiteX503" fmla="*/ 3668130 w 4603109"/>
                <a:gd name="connsiteY503" fmla="*/ 0 h 924402"/>
                <a:gd name="connsiteX504" fmla="*/ 3669786 w 4603109"/>
                <a:gd name="connsiteY504" fmla="*/ 0 h 924402"/>
                <a:gd name="connsiteX505" fmla="*/ 3672576 w 4603109"/>
                <a:gd name="connsiteY505" fmla="*/ 0 h 924402"/>
                <a:gd name="connsiteX506" fmla="*/ 3692189 w 4603109"/>
                <a:gd name="connsiteY506" fmla="*/ 0 h 924402"/>
                <a:gd name="connsiteX507" fmla="*/ 3698195 w 4603109"/>
                <a:gd name="connsiteY507" fmla="*/ 0 h 924402"/>
                <a:gd name="connsiteX508" fmla="*/ 3702641 w 4603109"/>
                <a:gd name="connsiteY508" fmla="*/ 0 h 924402"/>
                <a:gd name="connsiteX509" fmla="*/ 3744863 w 4603109"/>
                <a:gd name="connsiteY509" fmla="*/ 0 h 924402"/>
                <a:gd name="connsiteX510" fmla="*/ 3745285 w 4603109"/>
                <a:gd name="connsiteY510" fmla="*/ 0 h 924402"/>
                <a:gd name="connsiteX511" fmla="*/ 3795894 w 4603109"/>
                <a:gd name="connsiteY511" fmla="*/ 0 h 924402"/>
                <a:gd name="connsiteX512" fmla="*/ 3797555 w 4603109"/>
                <a:gd name="connsiteY512" fmla="*/ 0 h 924402"/>
                <a:gd name="connsiteX513" fmla="*/ 3826591 w 4603109"/>
                <a:gd name="connsiteY513" fmla="*/ 0 h 924402"/>
                <a:gd name="connsiteX514" fmla="*/ 3842355 w 4603109"/>
                <a:gd name="connsiteY514" fmla="*/ 0 h 924402"/>
                <a:gd name="connsiteX515" fmla="*/ 3848992 w 4603109"/>
                <a:gd name="connsiteY515" fmla="*/ 0 h 924402"/>
                <a:gd name="connsiteX516" fmla="*/ 3872632 w 4603109"/>
                <a:gd name="connsiteY516" fmla="*/ 0 h 924402"/>
                <a:gd name="connsiteX517" fmla="*/ 3873054 w 4603109"/>
                <a:gd name="connsiteY517" fmla="*/ 0 h 924402"/>
                <a:gd name="connsiteX518" fmla="*/ 3885075 w 4603109"/>
                <a:gd name="connsiteY518" fmla="*/ 0 h 924402"/>
                <a:gd name="connsiteX519" fmla="*/ 3923663 w 4603109"/>
                <a:gd name="connsiteY519" fmla="*/ 0 h 924402"/>
                <a:gd name="connsiteX520" fmla="*/ 3954360 w 4603109"/>
                <a:gd name="connsiteY520" fmla="*/ 0 h 924402"/>
                <a:gd name="connsiteX521" fmla="*/ 3970124 w 4603109"/>
                <a:gd name="connsiteY521" fmla="*/ 0 h 924402"/>
                <a:gd name="connsiteX522" fmla="*/ 3976761 w 4603109"/>
                <a:gd name="connsiteY522" fmla="*/ 0 h 924402"/>
                <a:gd name="connsiteX523" fmla="*/ 4012844 w 4603109"/>
                <a:gd name="connsiteY523" fmla="*/ 0 h 924402"/>
                <a:gd name="connsiteX524" fmla="*/ 4049593 w 4603109"/>
                <a:gd name="connsiteY524" fmla="*/ 0 h 924402"/>
                <a:gd name="connsiteX525" fmla="*/ 4169647 w 4603109"/>
                <a:gd name="connsiteY525" fmla="*/ 0 h 924402"/>
                <a:gd name="connsiteX526" fmla="*/ 4177362 w 4603109"/>
                <a:gd name="connsiteY526" fmla="*/ 0 h 924402"/>
                <a:gd name="connsiteX527" fmla="*/ 4297416 w 4603109"/>
                <a:gd name="connsiteY527" fmla="*/ 0 h 924402"/>
                <a:gd name="connsiteX528" fmla="*/ 4379339 w 4603109"/>
                <a:gd name="connsiteY528" fmla="*/ 47054 h 924402"/>
                <a:gd name="connsiteX529" fmla="*/ 4591731 w 4603109"/>
                <a:gd name="connsiteY529" fmla="*/ 415146 h 924402"/>
                <a:gd name="connsiteX530" fmla="*/ 4591731 w 4603109"/>
                <a:gd name="connsiteY530" fmla="*/ 509257 h 924402"/>
                <a:gd name="connsiteX531" fmla="*/ 4379339 w 4603109"/>
                <a:gd name="connsiteY531" fmla="*/ 877348 h 924402"/>
                <a:gd name="connsiteX532" fmla="*/ 4297416 w 4603109"/>
                <a:gd name="connsiteY532" fmla="*/ 924402 h 924402"/>
                <a:gd name="connsiteX533" fmla="*/ 4169647 w 4603109"/>
                <a:gd name="connsiteY533" fmla="*/ 924402 h 924402"/>
                <a:gd name="connsiteX534" fmla="*/ 3976761 w 4603109"/>
                <a:gd name="connsiteY534" fmla="*/ 924402 h 924402"/>
                <a:gd name="connsiteX535" fmla="*/ 3872632 w 4603109"/>
                <a:gd name="connsiteY535" fmla="*/ 924402 h 924402"/>
                <a:gd name="connsiteX536" fmla="*/ 3848992 w 4603109"/>
                <a:gd name="connsiteY536" fmla="*/ 924402 h 924402"/>
                <a:gd name="connsiteX537" fmla="*/ 3744863 w 4603109"/>
                <a:gd name="connsiteY537" fmla="*/ 924402 h 924402"/>
                <a:gd name="connsiteX538" fmla="*/ 3702641 w 4603109"/>
                <a:gd name="connsiteY538" fmla="*/ 924402 h 924402"/>
                <a:gd name="connsiteX539" fmla="*/ 3672576 w 4603109"/>
                <a:gd name="connsiteY539" fmla="*/ 924402 h 924402"/>
                <a:gd name="connsiteX540" fmla="*/ 3656105 w 4603109"/>
                <a:gd name="connsiteY540" fmla="*/ 924402 h 924402"/>
                <a:gd name="connsiteX541" fmla="*/ 3574872 w 4603109"/>
                <a:gd name="connsiteY541" fmla="*/ 924402 h 924402"/>
                <a:gd name="connsiteX542" fmla="*/ 3551976 w 4603109"/>
                <a:gd name="connsiteY542" fmla="*/ 924402 h 924402"/>
                <a:gd name="connsiteX543" fmla="*/ 3544807 w 4603109"/>
                <a:gd name="connsiteY543" fmla="*/ 924402 h 924402"/>
                <a:gd name="connsiteX544" fmla="*/ 3528336 w 4603109"/>
                <a:gd name="connsiteY544" fmla="*/ 924402 h 924402"/>
                <a:gd name="connsiteX545" fmla="*/ 3424207 w 4603109"/>
                <a:gd name="connsiteY545" fmla="*/ 924402 h 924402"/>
                <a:gd name="connsiteX546" fmla="*/ 3381986 w 4603109"/>
                <a:gd name="connsiteY546" fmla="*/ 924402 h 924402"/>
                <a:gd name="connsiteX547" fmla="*/ 3380494 w 4603109"/>
                <a:gd name="connsiteY547" fmla="*/ 924402 h 924402"/>
                <a:gd name="connsiteX548" fmla="*/ 3351921 w 4603109"/>
                <a:gd name="connsiteY548" fmla="*/ 924402 h 924402"/>
                <a:gd name="connsiteX549" fmla="*/ 3277857 w 4603109"/>
                <a:gd name="connsiteY549" fmla="*/ 924402 h 924402"/>
                <a:gd name="connsiteX550" fmla="*/ 3254217 w 4603109"/>
                <a:gd name="connsiteY550" fmla="*/ 924402 h 924402"/>
                <a:gd name="connsiteX551" fmla="*/ 3252725 w 4603109"/>
                <a:gd name="connsiteY551" fmla="*/ 924402 h 924402"/>
                <a:gd name="connsiteX552" fmla="*/ 3247792 w 4603109"/>
                <a:gd name="connsiteY552" fmla="*/ 924402 h 924402"/>
                <a:gd name="connsiteX553" fmla="*/ 3231321 w 4603109"/>
                <a:gd name="connsiteY553" fmla="*/ 924402 h 924402"/>
                <a:gd name="connsiteX554" fmla="*/ 3224152 w 4603109"/>
                <a:gd name="connsiteY554" fmla="*/ 924402 h 924402"/>
                <a:gd name="connsiteX555" fmla="*/ 3150088 w 4603109"/>
                <a:gd name="connsiteY555" fmla="*/ 924402 h 924402"/>
                <a:gd name="connsiteX556" fmla="*/ 3120023 w 4603109"/>
                <a:gd name="connsiteY556" fmla="*/ 924402 h 924402"/>
                <a:gd name="connsiteX557" fmla="*/ 3104883 w 4603109"/>
                <a:gd name="connsiteY557" fmla="*/ 924402 h 924402"/>
                <a:gd name="connsiteX558" fmla="*/ 3103552 w 4603109"/>
                <a:gd name="connsiteY558" fmla="*/ 924402 h 924402"/>
                <a:gd name="connsiteX559" fmla="*/ 3077801 w 4603109"/>
                <a:gd name="connsiteY559" fmla="*/ 924402 h 924402"/>
                <a:gd name="connsiteX560" fmla="*/ 3061330 w 4603109"/>
                <a:gd name="connsiteY560" fmla="*/ 924402 h 924402"/>
                <a:gd name="connsiteX561" fmla="*/ 3031265 w 4603109"/>
                <a:gd name="connsiteY561" fmla="*/ 924402 h 924402"/>
                <a:gd name="connsiteX562" fmla="*/ 2977114 w 4603109"/>
                <a:gd name="connsiteY562" fmla="*/ 924402 h 924402"/>
                <a:gd name="connsiteX563" fmla="*/ 2957200 w 4603109"/>
                <a:gd name="connsiteY563" fmla="*/ 924402 h 924402"/>
                <a:gd name="connsiteX564" fmla="*/ 2955709 w 4603109"/>
                <a:gd name="connsiteY564" fmla="*/ 924402 h 924402"/>
                <a:gd name="connsiteX565" fmla="*/ 2950032 w 4603109"/>
                <a:gd name="connsiteY565" fmla="*/ 924402 h 924402"/>
                <a:gd name="connsiteX566" fmla="*/ 2933561 w 4603109"/>
                <a:gd name="connsiteY566" fmla="*/ 924402 h 924402"/>
                <a:gd name="connsiteX567" fmla="*/ 2927136 w 4603109"/>
                <a:gd name="connsiteY567" fmla="*/ 924402 h 924402"/>
                <a:gd name="connsiteX568" fmla="*/ 2903496 w 4603109"/>
                <a:gd name="connsiteY568" fmla="*/ 924402 h 924402"/>
                <a:gd name="connsiteX569" fmla="*/ 2829431 w 4603109"/>
                <a:gd name="connsiteY569" fmla="*/ 924402 h 924402"/>
                <a:gd name="connsiteX570" fmla="*/ 2827940 w 4603109"/>
                <a:gd name="connsiteY570" fmla="*/ 924402 h 924402"/>
                <a:gd name="connsiteX571" fmla="*/ 2799367 w 4603109"/>
                <a:gd name="connsiteY571" fmla="*/ 924402 h 924402"/>
                <a:gd name="connsiteX572" fmla="*/ 2785719 w 4603109"/>
                <a:gd name="connsiteY572" fmla="*/ 924402 h 924402"/>
                <a:gd name="connsiteX573" fmla="*/ 2784228 w 4603109"/>
                <a:gd name="connsiteY573" fmla="*/ 924402 h 924402"/>
                <a:gd name="connsiteX574" fmla="*/ 2757146 w 4603109"/>
                <a:gd name="connsiteY574" fmla="*/ 924402 h 924402"/>
                <a:gd name="connsiteX575" fmla="*/ 2755654 w 4603109"/>
                <a:gd name="connsiteY575" fmla="*/ 924402 h 924402"/>
                <a:gd name="connsiteX576" fmla="*/ 2680098 w 4603109"/>
                <a:gd name="connsiteY576" fmla="*/ 924402 h 924402"/>
                <a:gd name="connsiteX577" fmla="*/ 2657950 w 4603109"/>
                <a:gd name="connsiteY577" fmla="*/ 924402 h 924402"/>
                <a:gd name="connsiteX578" fmla="*/ 2656459 w 4603109"/>
                <a:gd name="connsiteY578" fmla="*/ 924402 h 924402"/>
                <a:gd name="connsiteX579" fmla="*/ 2653017 w 4603109"/>
                <a:gd name="connsiteY579" fmla="*/ 924402 h 924402"/>
                <a:gd name="connsiteX580" fmla="*/ 2636545 w 4603109"/>
                <a:gd name="connsiteY580" fmla="*/ 924402 h 924402"/>
                <a:gd name="connsiteX581" fmla="*/ 2629377 w 4603109"/>
                <a:gd name="connsiteY581" fmla="*/ 924402 h 924402"/>
                <a:gd name="connsiteX582" fmla="*/ 2627885 w 4603109"/>
                <a:gd name="connsiteY582" fmla="*/ 924402 h 924402"/>
                <a:gd name="connsiteX583" fmla="*/ 2606481 w 4603109"/>
                <a:gd name="connsiteY583" fmla="*/ 924402 h 924402"/>
                <a:gd name="connsiteX584" fmla="*/ 2552329 w 4603109"/>
                <a:gd name="connsiteY584" fmla="*/ 924402 h 924402"/>
                <a:gd name="connsiteX585" fmla="*/ 2525248 w 4603109"/>
                <a:gd name="connsiteY585" fmla="*/ 924402 h 924402"/>
                <a:gd name="connsiteX586" fmla="*/ 2510108 w 4603109"/>
                <a:gd name="connsiteY586" fmla="*/ 924402 h 924402"/>
                <a:gd name="connsiteX587" fmla="*/ 2508776 w 4603109"/>
                <a:gd name="connsiteY587" fmla="*/ 924402 h 924402"/>
                <a:gd name="connsiteX588" fmla="*/ 2480043 w 4603109"/>
                <a:gd name="connsiteY588" fmla="*/ 924402 h 924402"/>
                <a:gd name="connsiteX589" fmla="*/ 2478712 w 4603109"/>
                <a:gd name="connsiteY589" fmla="*/ 924402 h 924402"/>
                <a:gd name="connsiteX590" fmla="*/ 2463572 w 4603109"/>
                <a:gd name="connsiteY590" fmla="*/ 924402 h 924402"/>
                <a:gd name="connsiteX591" fmla="*/ 2436490 w 4603109"/>
                <a:gd name="connsiteY591" fmla="*/ 924402 h 924402"/>
                <a:gd name="connsiteX592" fmla="*/ 2382339 w 4603109"/>
                <a:gd name="connsiteY592" fmla="*/ 924402 h 924402"/>
                <a:gd name="connsiteX593" fmla="*/ 2360934 w 4603109"/>
                <a:gd name="connsiteY593" fmla="*/ 924402 h 924402"/>
                <a:gd name="connsiteX594" fmla="*/ 2359443 w 4603109"/>
                <a:gd name="connsiteY594" fmla="*/ 924402 h 924402"/>
                <a:gd name="connsiteX595" fmla="*/ 2352274 w 4603109"/>
                <a:gd name="connsiteY595" fmla="*/ 924402 h 924402"/>
                <a:gd name="connsiteX596" fmla="*/ 2335803 w 4603109"/>
                <a:gd name="connsiteY596" fmla="*/ 924402 h 924402"/>
                <a:gd name="connsiteX597" fmla="*/ 2332360 w 4603109"/>
                <a:gd name="connsiteY597" fmla="*/ 924402 h 924402"/>
                <a:gd name="connsiteX598" fmla="*/ 2332328 w 4603109"/>
                <a:gd name="connsiteY598" fmla="*/ 924402 h 924402"/>
                <a:gd name="connsiteX599" fmla="*/ 2330869 w 4603109"/>
                <a:gd name="connsiteY599" fmla="*/ 924402 h 924402"/>
                <a:gd name="connsiteX600" fmla="*/ 2308721 w 4603109"/>
                <a:gd name="connsiteY600" fmla="*/ 924402 h 924402"/>
                <a:gd name="connsiteX601" fmla="*/ 2233165 w 4603109"/>
                <a:gd name="connsiteY601" fmla="*/ 924402 h 924402"/>
                <a:gd name="connsiteX602" fmla="*/ 2231674 w 4603109"/>
                <a:gd name="connsiteY602" fmla="*/ 924402 h 924402"/>
                <a:gd name="connsiteX603" fmla="*/ 2204591 w 4603109"/>
                <a:gd name="connsiteY603" fmla="*/ 924402 h 924402"/>
                <a:gd name="connsiteX604" fmla="*/ 2204559 w 4603109"/>
                <a:gd name="connsiteY604" fmla="*/ 924402 h 924402"/>
                <a:gd name="connsiteX605" fmla="*/ 2203100 w 4603109"/>
                <a:gd name="connsiteY605" fmla="*/ 924402 h 924402"/>
                <a:gd name="connsiteX606" fmla="*/ 2189452 w 4603109"/>
                <a:gd name="connsiteY606" fmla="*/ 924402 h 924402"/>
                <a:gd name="connsiteX607" fmla="*/ 2160879 w 4603109"/>
                <a:gd name="connsiteY607" fmla="*/ 924402 h 924402"/>
                <a:gd name="connsiteX608" fmla="*/ 2159388 w 4603109"/>
                <a:gd name="connsiteY608" fmla="*/ 924402 h 924402"/>
                <a:gd name="connsiteX609" fmla="*/ 2085323 w 4603109"/>
                <a:gd name="connsiteY609" fmla="*/ 924402 h 924402"/>
                <a:gd name="connsiteX610" fmla="*/ 2077294 w 4603109"/>
                <a:gd name="connsiteY610" fmla="*/ 924402 h 924402"/>
                <a:gd name="connsiteX611" fmla="*/ 2061683 w 4603109"/>
                <a:gd name="connsiteY611" fmla="*/ 924402 h 924402"/>
                <a:gd name="connsiteX612" fmla="*/ 2055258 w 4603109"/>
                <a:gd name="connsiteY612" fmla="*/ 924402 h 924402"/>
                <a:gd name="connsiteX613" fmla="*/ 2038787 w 4603109"/>
                <a:gd name="connsiteY613" fmla="*/ 924402 h 924402"/>
                <a:gd name="connsiteX614" fmla="*/ 2033110 w 4603109"/>
                <a:gd name="connsiteY614" fmla="*/ 924402 h 924402"/>
                <a:gd name="connsiteX615" fmla="*/ 2031619 w 4603109"/>
                <a:gd name="connsiteY615" fmla="*/ 924402 h 924402"/>
                <a:gd name="connsiteX616" fmla="*/ 2011705 w 4603109"/>
                <a:gd name="connsiteY616" fmla="*/ 924402 h 924402"/>
                <a:gd name="connsiteX617" fmla="*/ 1957554 w 4603109"/>
                <a:gd name="connsiteY617" fmla="*/ 924402 h 924402"/>
                <a:gd name="connsiteX618" fmla="*/ 1949525 w 4603109"/>
                <a:gd name="connsiteY618" fmla="*/ 924402 h 924402"/>
                <a:gd name="connsiteX619" fmla="*/ 1927489 w 4603109"/>
                <a:gd name="connsiteY619" fmla="*/ 924402 h 924402"/>
                <a:gd name="connsiteX620" fmla="*/ 1911018 w 4603109"/>
                <a:gd name="connsiteY620" fmla="*/ 924402 h 924402"/>
                <a:gd name="connsiteX621" fmla="*/ 1907543 w 4603109"/>
                <a:gd name="connsiteY621" fmla="*/ 924402 h 924402"/>
                <a:gd name="connsiteX622" fmla="*/ 1885268 w 4603109"/>
                <a:gd name="connsiteY622" fmla="*/ 924402 h 924402"/>
                <a:gd name="connsiteX623" fmla="*/ 1883936 w 4603109"/>
                <a:gd name="connsiteY623" fmla="*/ 924402 h 924402"/>
                <a:gd name="connsiteX624" fmla="*/ 1868796 w 4603109"/>
                <a:gd name="connsiteY624" fmla="*/ 924402 h 924402"/>
                <a:gd name="connsiteX625" fmla="*/ 1838732 w 4603109"/>
                <a:gd name="connsiteY625" fmla="*/ 924402 h 924402"/>
                <a:gd name="connsiteX626" fmla="*/ 1779774 w 4603109"/>
                <a:gd name="connsiteY626" fmla="*/ 924402 h 924402"/>
                <a:gd name="connsiteX627" fmla="*/ 1764668 w 4603109"/>
                <a:gd name="connsiteY627" fmla="*/ 924402 h 924402"/>
                <a:gd name="connsiteX628" fmla="*/ 1757499 w 4603109"/>
                <a:gd name="connsiteY628" fmla="*/ 924402 h 924402"/>
                <a:gd name="connsiteX629" fmla="*/ 1741027 w 4603109"/>
                <a:gd name="connsiteY629" fmla="*/ 924402 h 924402"/>
                <a:gd name="connsiteX630" fmla="*/ 1737552 w 4603109"/>
                <a:gd name="connsiteY630" fmla="*/ 924402 h 924402"/>
                <a:gd name="connsiteX631" fmla="*/ 1736094 w 4603109"/>
                <a:gd name="connsiteY631" fmla="*/ 924402 h 924402"/>
                <a:gd name="connsiteX632" fmla="*/ 1734603 w 4603109"/>
                <a:gd name="connsiteY632" fmla="*/ 924402 h 924402"/>
                <a:gd name="connsiteX633" fmla="*/ 1710963 w 4603109"/>
                <a:gd name="connsiteY633" fmla="*/ 924402 h 924402"/>
                <a:gd name="connsiteX634" fmla="*/ 1707488 w 4603109"/>
                <a:gd name="connsiteY634" fmla="*/ 924402 h 924402"/>
                <a:gd name="connsiteX635" fmla="*/ 1652509 w 4603109"/>
                <a:gd name="connsiteY635" fmla="*/ 924402 h 924402"/>
                <a:gd name="connsiteX636" fmla="*/ 1636899 w 4603109"/>
                <a:gd name="connsiteY636" fmla="*/ 924402 h 924402"/>
                <a:gd name="connsiteX637" fmla="*/ 1609783 w 4603109"/>
                <a:gd name="connsiteY637" fmla="*/ 924402 h 924402"/>
                <a:gd name="connsiteX638" fmla="*/ 1608325 w 4603109"/>
                <a:gd name="connsiteY638" fmla="*/ 924402 h 924402"/>
                <a:gd name="connsiteX639" fmla="*/ 1606834 w 4603109"/>
                <a:gd name="connsiteY639" fmla="*/ 924402 h 924402"/>
                <a:gd name="connsiteX640" fmla="*/ 1579719 w 4603109"/>
                <a:gd name="connsiteY640" fmla="*/ 924402 h 924402"/>
                <a:gd name="connsiteX641" fmla="*/ 1564612 w 4603109"/>
                <a:gd name="connsiteY641" fmla="*/ 924402 h 924402"/>
                <a:gd name="connsiteX642" fmla="*/ 1524740 w 4603109"/>
                <a:gd name="connsiteY642" fmla="*/ 924402 h 924402"/>
                <a:gd name="connsiteX643" fmla="*/ 1482518 w 4603109"/>
                <a:gd name="connsiteY643" fmla="*/ 924402 h 924402"/>
                <a:gd name="connsiteX644" fmla="*/ 1460483 w 4603109"/>
                <a:gd name="connsiteY644" fmla="*/ 924402 h 924402"/>
                <a:gd name="connsiteX645" fmla="*/ 1452454 w 4603109"/>
                <a:gd name="connsiteY645" fmla="*/ 924402 h 924402"/>
                <a:gd name="connsiteX646" fmla="*/ 1444011 w 4603109"/>
                <a:gd name="connsiteY646" fmla="*/ 924402 h 924402"/>
                <a:gd name="connsiteX647" fmla="*/ 1436843 w 4603109"/>
                <a:gd name="connsiteY647" fmla="*/ 924402 h 924402"/>
                <a:gd name="connsiteX648" fmla="*/ 1413947 w 4603109"/>
                <a:gd name="connsiteY648" fmla="*/ 924402 h 924402"/>
                <a:gd name="connsiteX649" fmla="*/ 1354749 w 4603109"/>
                <a:gd name="connsiteY649" fmla="*/ 924402 h 924402"/>
                <a:gd name="connsiteX650" fmla="*/ 1332714 w 4603109"/>
                <a:gd name="connsiteY650" fmla="*/ 924402 h 924402"/>
                <a:gd name="connsiteX651" fmla="*/ 1324685 w 4603109"/>
                <a:gd name="connsiteY651" fmla="*/ 924402 h 924402"/>
                <a:gd name="connsiteX652" fmla="*/ 1316242 w 4603109"/>
                <a:gd name="connsiteY652" fmla="*/ 924402 h 924402"/>
                <a:gd name="connsiteX653" fmla="*/ 1312767 w 4603109"/>
                <a:gd name="connsiteY653" fmla="*/ 924402 h 924402"/>
                <a:gd name="connsiteX654" fmla="*/ 1286178 w 4603109"/>
                <a:gd name="connsiteY654" fmla="*/ 924402 h 924402"/>
                <a:gd name="connsiteX655" fmla="*/ 1282703 w 4603109"/>
                <a:gd name="connsiteY655" fmla="*/ 924402 h 924402"/>
                <a:gd name="connsiteX656" fmla="*/ 1243956 w 4603109"/>
                <a:gd name="connsiteY656" fmla="*/ 924402 h 924402"/>
                <a:gd name="connsiteX657" fmla="*/ 1184998 w 4603109"/>
                <a:gd name="connsiteY657" fmla="*/ 924402 h 924402"/>
                <a:gd name="connsiteX658" fmla="*/ 1154934 w 4603109"/>
                <a:gd name="connsiteY658" fmla="*/ 924402 h 924402"/>
                <a:gd name="connsiteX659" fmla="*/ 1139828 w 4603109"/>
                <a:gd name="connsiteY659" fmla="*/ 924402 h 924402"/>
                <a:gd name="connsiteX660" fmla="*/ 1116187 w 4603109"/>
                <a:gd name="connsiteY660" fmla="*/ 924402 h 924402"/>
                <a:gd name="connsiteX661" fmla="*/ 1112712 w 4603109"/>
                <a:gd name="connsiteY661" fmla="*/ 924402 h 924402"/>
                <a:gd name="connsiteX662" fmla="*/ 1057734 w 4603109"/>
                <a:gd name="connsiteY662" fmla="*/ 924402 h 924402"/>
                <a:gd name="connsiteX663" fmla="*/ 1027669 w 4603109"/>
                <a:gd name="connsiteY663" fmla="*/ 924402 h 924402"/>
                <a:gd name="connsiteX664" fmla="*/ 1012059 w 4603109"/>
                <a:gd name="connsiteY664" fmla="*/ 924402 h 924402"/>
                <a:gd name="connsiteX665" fmla="*/ 984943 w 4603109"/>
                <a:gd name="connsiteY665" fmla="*/ 924402 h 924402"/>
                <a:gd name="connsiteX666" fmla="*/ 929965 w 4603109"/>
                <a:gd name="connsiteY666" fmla="*/ 924402 h 924402"/>
                <a:gd name="connsiteX667" fmla="*/ 899900 w 4603109"/>
                <a:gd name="connsiteY667" fmla="*/ 924402 h 924402"/>
                <a:gd name="connsiteX668" fmla="*/ 857678 w 4603109"/>
                <a:gd name="connsiteY668" fmla="*/ 924402 h 924402"/>
                <a:gd name="connsiteX669" fmla="*/ 819171 w 4603109"/>
                <a:gd name="connsiteY669" fmla="*/ 924402 h 924402"/>
                <a:gd name="connsiteX670" fmla="*/ 729909 w 4603109"/>
                <a:gd name="connsiteY670" fmla="*/ 924402 h 924402"/>
                <a:gd name="connsiteX671" fmla="*/ 691402 w 4603109"/>
                <a:gd name="connsiteY671" fmla="*/ 924402 h 924402"/>
                <a:gd name="connsiteX672" fmla="*/ 687927 w 4603109"/>
                <a:gd name="connsiteY672" fmla="*/ 924402 h 924402"/>
                <a:gd name="connsiteX673" fmla="*/ 560158 w 4603109"/>
                <a:gd name="connsiteY673" fmla="*/ 924402 h 924402"/>
                <a:gd name="connsiteX674" fmla="*/ 432894 w 4603109"/>
                <a:gd name="connsiteY674" fmla="*/ 924402 h 924402"/>
                <a:gd name="connsiteX675" fmla="*/ 305125 w 4603109"/>
                <a:gd name="connsiteY675" fmla="*/ 924402 h 924402"/>
                <a:gd name="connsiteX676" fmla="*/ 223202 w 4603109"/>
                <a:gd name="connsiteY676" fmla="*/ 877348 h 924402"/>
                <a:gd name="connsiteX677" fmla="*/ 10809 w 4603109"/>
                <a:gd name="connsiteY677" fmla="*/ 509257 h 924402"/>
                <a:gd name="connsiteX678" fmla="*/ 10809 w 4603109"/>
                <a:gd name="connsiteY678" fmla="*/ 415146 h 924402"/>
                <a:gd name="connsiteX679" fmla="*/ 223202 w 4603109"/>
                <a:gd name="connsiteY679" fmla="*/ 47054 h 924402"/>
                <a:gd name="connsiteX680" fmla="*/ 305125 w 4603109"/>
                <a:gd name="connsiteY680" fmla="*/ 0 h 924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Lst>
              <a:rect l="l" t="t" r="r" b="b"/>
              <a:pathLst>
                <a:path w="4603109" h="924402">
                  <a:moveTo>
                    <a:pt x="305125" y="0"/>
                  </a:moveTo>
                  <a:lnTo>
                    <a:pt x="432894" y="0"/>
                  </a:lnTo>
                  <a:lnTo>
                    <a:pt x="445336" y="0"/>
                  </a:lnTo>
                  <a:cubicBezTo>
                    <a:pt x="485989" y="0"/>
                    <a:pt x="520835" y="0"/>
                    <a:pt x="550703" y="0"/>
                  </a:cubicBezTo>
                  <a:lnTo>
                    <a:pt x="560158" y="0"/>
                  </a:lnTo>
                  <a:lnTo>
                    <a:pt x="573105" y="0"/>
                  </a:lnTo>
                  <a:lnTo>
                    <a:pt x="626202" y="0"/>
                  </a:lnTo>
                  <a:cubicBezTo>
                    <a:pt x="646943" y="0"/>
                    <a:pt x="663537" y="0"/>
                    <a:pt x="676811" y="0"/>
                  </a:cubicBezTo>
                  <a:lnTo>
                    <a:pt x="678472" y="0"/>
                  </a:lnTo>
                  <a:lnTo>
                    <a:pt x="687927" y="0"/>
                  </a:lnTo>
                  <a:lnTo>
                    <a:pt x="691402" y="0"/>
                  </a:lnTo>
                  <a:lnTo>
                    <a:pt x="700371" y="0"/>
                  </a:lnTo>
                  <a:lnTo>
                    <a:pt x="707508" y="0"/>
                  </a:lnTo>
                  <a:cubicBezTo>
                    <a:pt x="729909" y="0"/>
                    <a:pt x="729909" y="0"/>
                    <a:pt x="729909" y="0"/>
                  </a:cubicBezTo>
                  <a:lnTo>
                    <a:pt x="753971" y="0"/>
                  </a:lnTo>
                  <a:lnTo>
                    <a:pt x="804580" y="0"/>
                  </a:lnTo>
                  <a:lnTo>
                    <a:pt x="805737" y="0"/>
                  </a:lnTo>
                  <a:lnTo>
                    <a:pt x="819171" y="0"/>
                  </a:lnTo>
                  <a:lnTo>
                    <a:pt x="828140" y="0"/>
                  </a:lnTo>
                  <a:lnTo>
                    <a:pt x="831615" y="0"/>
                  </a:lnTo>
                  <a:lnTo>
                    <a:pt x="835277" y="0"/>
                  </a:lnTo>
                  <a:lnTo>
                    <a:pt x="857678" y="0"/>
                  </a:lnTo>
                  <a:lnTo>
                    <a:pt x="864889" y="0"/>
                  </a:lnTo>
                  <a:lnTo>
                    <a:pt x="899900" y="0"/>
                  </a:lnTo>
                  <a:lnTo>
                    <a:pt x="909341" y="0"/>
                  </a:lnTo>
                  <a:lnTo>
                    <a:pt x="929965" y="0"/>
                  </a:lnTo>
                  <a:lnTo>
                    <a:pt x="933506" y="0"/>
                  </a:lnTo>
                  <a:lnTo>
                    <a:pt x="936982" y="0"/>
                  </a:lnTo>
                  <a:lnTo>
                    <a:pt x="959384" y="0"/>
                  </a:lnTo>
                  <a:lnTo>
                    <a:pt x="962542" y="0"/>
                  </a:lnTo>
                  <a:lnTo>
                    <a:pt x="984943" y="0"/>
                  </a:lnTo>
                  <a:lnTo>
                    <a:pt x="992658" y="0"/>
                  </a:lnTo>
                  <a:lnTo>
                    <a:pt x="1012059" y="0"/>
                  </a:lnTo>
                  <a:lnTo>
                    <a:pt x="1012480" y="0"/>
                  </a:lnTo>
                  <a:lnTo>
                    <a:pt x="1027669" y="0"/>
                  </a:lnTo>
                  <a:lnTo>
                    <a:pt x="1037110" y="0"/>
                  </a:lnTo>
                  <a:lnTo>
                    <a:pt x="1040112" y="0"/>
                  </a:lnTo>
                  <a:lnTo>
                    <a:pt x="1057734" y="0"/>
                  </a:lnTo>
                  <a:lnTo>
                    <a:pt x="1064751" y="0"/>
                  </a:lnTo>
                  <a:lnTo>
                    <a:pt x="1070177" y="0"/>
                  </a:lnTo>
                  <a:lnTo>
                    <a:pt x="1072436" y="0"/>
                  </a:lnTo>
                  <a:lnTo>
                    <a:pt x="1090311" y="0"/>
                  </a:lnTo>
                  <a:lnTo>
                    <a:pt x="1110718" y="0"/>
                  </a:lnTo>
                  <a:lnTo>
                    <a:pt x="1112712" y="0"/>
                  </a:lnTo>
                  <a:lnTo>
                    <a:pt x="1116187" y="0"/>
                  </a:lnTo>
                  <a:lnTo>
                    <a:pt x="1139828" y="0"/>
                  </a:lnTo>
                  <a:lnTo>
                    <a:pt x="1140249" y="0"/>
                  </a:lnTo>
                  <a:lnTo>
                    <a:pt x="1145480" y="0"/>
                  </a:lnTo>
                  <a:lnTo>
                    <a:pt x="1152270" y="0"/>
                  </a:lnTo>
                  <a:lnTo>
                    <a:pt x="1154934" y="0"/>
                  </a:lnTo>
                  <a:lnTo>
                    <a:pt x="1167881" y="0"/>
                  </a:lnTo>
                  <a:lnTo>
                    <a:pt x="1175544" y="0"/>
                  </a:lnTo>
                  <a:lnTo>
                    <a:pt x="1184998" y="0"/>
                  </a:lnTo>
                  <a:lnTo>
                    <a:pt x="1197946" y="0"/>
                  </a:lnTo>
                  <a:lnTo>
                    <a:pt x="1200205" y="0"/>
                  </a:lnTo>
                  <a:lnTo>
                    <a:pt x="1220978" y="0"/>
                  </a:lnTo>
                  <a:lnTo>
                    <a:pt x="1238487" y="0"/>
                  </a:lnTo>
                  <a:lnTo>
                    <a:pt x="1243956" y="0"/>
                  </a:lnTo>
                  <a:lnTo>
                    <a:pt x="1251042" y="0"/>
                  </a:lnTo>
                  <a:lnTo>
                    <a:pt x="1257637" y="0"/>
                  </a:lnTo>
                  <a:lnTo>
                    <a:pt x="1271587" y="0"/>
                  </a:lnTo>
                  <a:lnTo>
                    <a:pt x="1273249" y="0"/>
                  </a:lnTo>
                  <a:lnTo>
                    <a:pt x="1280039" y="0"/>
                  </a:lnTo>
                  <a:lnTo>
                    <a:pt x="1282703" y="0"/>
                  </a:lnTo>
                  <a:lnTo>
                    <a:pt x="1286178" y="0"/>
                  </a:lnTo>
                  <a:lnTo>
                    <a:pt x="1295146" y="0"/>
                  </a:lnTo>
                  <a:lnTo>
                    <a:pt x="1301651" y="0"/>
                  </a:lnTo>
                  <a:lnTo>
                    <a:pt x="1302284" y="0"/>
                  </a:lnTo>
                  <a:lnTo>
                    <a:pt x="1303313" y="0"/>
                  </a:lnTo>
                  <a:lnTo>
                    <a:pt x="1312767" y="0"/>
                  </a:lnTo>
                  <a:lnTo>
                    <a:pt x="1316242" y="0"/>
                  </a:lnTo>
                  <a:lnTo>
                    <a:pt x="1321886" y="0"/>
                  </a:lnTo>
                  <a:lnTo>
                    <a:pt x="1324685" y="0"/>
                  </a:lnTo>
                  <a:lnTo>
                    <a:pt x="1325211" y="0"/>
                  </a:lnTo>
                  <a:lnTo>
                    <a:pt x="1332348" y="0"/>
                  </a:lnTo>
                  <a:lnTo>
                    <a:pt x="1332714" y="0"/>
                  </a:lnTo>
                  <a:lnTo>
                    <a:pt x="1333135" y="0"/>
                  </a:lnTo>
                  <a:lnTo>
                    <a:pt x="1348747" y="0"/>
                  </a:lnTo>
                  <a:lnTo>
                    <a:pt x="1354749" y="0"/>
                  </a:lnTo>
                  <a:lnTo>
                    <a:pt x="1378811" y="0"/>
                  </a:lnTo>
                  <a:lnTo>
                    <a:pt x="1383745" y="0"/>
                  </a:lnTo>
                  <a:lnTo>
                    <a:pt x="1385406" y="0"/>
                  </a:lnTo>
                  <a:lnTo>
                    <a:pt x="1399356" y="0"/>
                  </a:lnTo>
                  <a:lnTo>
                    <a:pt x="1400513" y="0"/>
                  </a:lnTo>
                  <a:lnTo>
                    <a:pt x="1413947" y="0"/>
                  </a:lnTo>
                  <a:lnTo>
                    <a:pt x="1414442" y="0"/>
                  </a:lnTo>
                  <a:lnTo>
                    <a:pt x="1422915" y="0"/>
                  </a:lnTo>
                  <a:lnTo>
                    <a:pt x="1426390" y="0"/>
                  </a:lnTo>
                  <a:lnTo>
                    <a:pt x="1429420" y="0"/>
                  </a:lnTo>
                  <a:lnTo>
                    <a:pt x="1430053" y="0"/>
                  </a:lnTo>
                  <a:lnTo>
                    <a:pt x="1430206" y="0"/>
                  </a:lnTo>
                  <a:lnTo>
                    <a:pt x="1430577" y="0"/>
                  </a:lnTo>
                  <a:lnTo>
                    <a:pt x="1436843" y="0"/>
                  </a:lnTo>
                  <a:lnTo>
                    <a:pt x="1444011" y="0"/>
                  </a:lnTo>
                  <a:lnTo>
                    <a:pt x="1449655" y="0"/>
                  </a:lnTo>
                  <a:lnTo>
                    <a:pt x="1452454" y="0"/>
                  </a:lnTo>
                  <a:lnTo>
                    <a:pt x="1452980" y="0"/>
                  </a:lnTo>
                  <a:lnTo>
                    <a:pt x="1456455" y="0"/>
                  </a:lnTo>
                  <a:lnTo>
                    <a:pt x="1459664" y="0"/>
                  </a:lnTo>
                  <a:lnTo>
                    <a:pt x="1460117" y="0"/>
                  </a:lnTo>
                  <a:lnTo>
                    <a:pt x="1460483" y="0"/>
                  </a:lnTo>
                  <a:lnTo>
                    <a:pt x="1460904" y="0"/>
                  </a:lnTo>
                  <a:lnTo>
                    <a:pt x="1472926" y="0"/>
                  </a:lnTo>
                  <a:lnTo>
                    <a:pt x="1482518" y="0"/>
                  </a:lnTo>
                  <a:lnTo>
                    <a:pt x="1489729" y="0"/>
                  </a:lnTo>
                  <a:lnTo>
                    <a:pt x="1504116" y="0"/>
                  </a:lnTo>
                  <a:lnTo>
                    <a:pt x="1511514" y="0"/>
                  </a:lnTo>
                  <a:lnTo>
                    <a:pt x="1524740" y="0"/>
                  </a:lnTo>
                  <a:lnTo>
                    <a:pt x="1528282" y="0"/>
                  </a:lnTo>
                  <a:lnTo>
                    <a:pt x="1531757" y="0"/>
                  </a:lnTo>
                  <a:lnTo>
                    <a:pt x="1534181" y="0"/>
                  </a:lnTo>
                  <a:lnTo>
                    <a:pt x="1542211" y="0"/>
                  </a:lnTo>
                  <a:lnTo>
                    <a:pt x="1554159" y="0"/>
                  </a:lnTo>
                  <a:lnTo>
                    <a:pt x="1557318" y="0"/>
                  </a:lnTo>
                  <a:lnTo>
                    <a:pt x="1557975" y="0"/>
                  </a:lnTo>
                  <a:lnTo>
                    <a:pt x="1558346" y="0"/>
                  </a:lnTo>
                  <a:lnTo>
                    <a:pt x="1561822" y="0"/>
                  </a:lnTo>
                  <a:lnTo>
                    <a:pt x="1564612" y="0"/>
                  </a:lnTo>
                  <a:lnTo>
                    <a:pt x="1566857" y="0"/>
                  </a:lnTo>
                  <a:lnTo>
                    <a:pt x="1576919" y="0"/>
                  </a:lnTo>
                  <a:lnTo>
                    <a:pt x="1579719" y="0"/>
                  </a:lnTo>
                  <a:lnTo>
                    <a:pt x="1584224" y="0"/>
                  </a:lnTo>
                  <a:lnTo>
                    <a:pt x="1587382" y="0"/>
                  </a:lnTo>
                  <a:lnTo>
                    <a:pt x="1587433" y="0"/>
                  </a:lnTo>
                  <a:lnTo>
                    <a:pt x="1600695" y="0"/>
                  </a:lnTo>
                  <a:lnTo>
                    <a:pt x="1606834" y="0"/>
                  </a:lnTo>
                  <a:lnTo>
                    <a:pt x="1607256" y="0"/>
                  </a:lnTo>
                  <a:lnTo>
                    <a:pt x="1608325" y="0"/>
                  </a:lnTo>
                  <a:lnTo>
                    <a:pt x="1609783" y="0"/>
                  </a:lnTo>
                  <a:lnTo>
                    <a:pt x="1617498" y="0"/>
                  </a:lnTo>
                  <a:lnTo>
                    <a:pt x="1631885" y="0"/>
                  </a:lnTo>
                  <a:lnTo>
                    <a:pt x="1636899" y="0"/>
                  </a:lnTo>
                  <a:lnTo>
                    <a:pt x="1637320" y="0"/>
                  </a:lnTo>
                  <a:lnTo>
                    <a:pt x="1637445" y="0"/>
                  </a:lnTo>
                  <a:lnTo>
                    <a:pt x="1652509" y="0"/>
                  </a:lnTo>
                  <a:lnTo>
                    <a:pt x="1659526" y="0"/>
                  </a:lnTo>
                  <a:lnTo>
                    <a:pt x="1661950" y="0"/>
                  </a:lnTo>
                  <a:lnTo>
                    <a:pt x="1664952" y="0"/>
                  </a:lnTo>
                  <a:lnTo>
                    <a:pt x="1667212" y="0"/>
                  </a:lnTo>
                  <a:lnTo>
                    <a:pt x="1685087" y="0"/>
                  </a:lnTo>
                  <a:lnTo>
                    <a:pt x="1689591" y="0"/>
                  </a:lnTo>
                  <a:lnTo>
                    <a:pt x="1694626" y="0"/>
                  </a:lnTo>
                  <a:lnTo>
                    <a:pt x="1697276" y="0"/>
                  </a:lnTo>
                  <a:lnTo>
                    <a:pt x="1698000" y="0"/>
                  </a:lnTo>
                  <a:lnTo>
                    <a:pt x="1704688" y="0"/>
                  </a:lnTo>
                  <a:lnTo>
                    <a:pt x="1707488" y="0"/>
                  </a:lnTo>
                  <a:lnTo>
                    <a:pt x="1710963" y="0"/>
                  </a:lnTo>
                  <a:lnTo>
                    <a:pt x="1715151" y="0"/>
                  </a:lnTo>
                  <a:lnTo>
                    <a:pt x="1721928" y="0"/>
                  </a:lnTo>
                  <a:lnTo>
                    <a:pt x="1734603" y="0"/>
                  </a:lnTo>
                  <a:lnTo>
                    <a:pt x="1735025" y="0"/>
                  </a:lnTo>
                  <a:lnTo>
                    <a:pt x="1735558" y="0"/>
                  </a:lnTo>
                  <a:lnTo>
                    <a:pt x="1736094" y="0"/>
                  </a:lnTo>
                  <a:lnTo>
                    <a:pt x="1737552" y="0"/>
                  </a:lnTo>
                  <a:lnTo>
                    <a:pt x="1741027" y="0"/>
                  </a:lnTo>
                  <a:lnTo>
                    <a:pt x="1747046" y="0"/>
                  </a:lnTo>
                  <a:lnTo>
                    <a:pt x="1748537" y="0"/>
                  </a:lnTo>
                  <a:lnTo>
                    <a:pt x="1753052" y="0"/>
                  </a:lnTo>
                  <a:lnTo>
                    <a:pt x="1757499" y="0"/>
                  </a:lnTo>
                  <a:lnTo>
                    <a:pt x="1764668" y="0"/>
                  </a:lnTo>
                  <a:lnTo>
                    <a:pt x="1765089" y="0"/>
                  </a:lnTo>
                  <a:lnTo>
                    <a:pt x="1765214" y="0"/>
                  </a:lnTo>
                  <a:lnTo>
                    <a:pt x="1770320" y="0"/>
                  </a:lnTo>
                  <a:lnTo>
                    <a:pt x="1777110" y="0"/>
                  </a:lnTo>
                  <a:lnTo>
                    <a:pt x="1779774" y="0"/>
                  </a:lnTo>
                  <a:lnTo>
                    <a:pt x="1792721" y="0"/>
                  </a:lnTo>
                  <a:lnTo>
                    <a:pt x="1794981" y="0"/>
                  </a:lnTo>
                  <a:lnTo>
                    <a:pt x="1825045" y="0"/>
                  </a:lnTo>
                  <a:lnTo>
                    <a:pt x="1825769" y="0"/>
                  </a:lnTo>
                  <a:lnTo>
                    <a:pt x="1838732" y="0"/>
                  </a:lnTo>
                  <a:lnTo>
                    <a:pt x="1845818" y="0"/>
                  </a:lnTo>
                  <a:lnTo>
                    <a:pt x="1849697" y="0"/>
                  </a:lnTo>
                  <a:lnTo>
                    <a:pt x="1852412" y="0"/>
                  </a:lnTo>
                  <a:lnTo>
                    <a:pt x="1853903" y="0"/>
                  </a:lnTo>
                  <a:lnTo>
                    <a:pt x="1863327" y="0"/>
                  </a:lnTo>
                  <a:lnTo>
                    <a:pt x="1868796" y="0"/>
                  </a:lnTo>
                  <a:lnTo>
                    <a:pt x="1874815" y="0"/>
                  </a:lnTo>
                  <a:lnTo>
                    <a:pt x="1876306" y="0"/>
                  </a:lnTo>
                  <a:lnTo>
                    <a:pt x="1880821" y="0"/>
                  </a:lnTo>
                  <a:lnTo>
                    <a:pt x="1882477" y="0"/>
                  </a:lnTo>
                  <a:lnTo>
                    <a:pt x="1883936" y="0"/>
                  </a:lnTo>
                  <a:lnTo>
                    <a:pt x="1885268" y="0"/>
                  </a:lnTo>
                  <a:lnTo>
                    <a:pt x="1896427" y="0"/>
                  </a:lnTo>
                  <a:lnTo>
                    <a:pt x="1898089" y="0"/>
                  </a:lnTo>
                  <a:lnTo>
                    <a:pt x="1904879" y="0"/>
                  </a:lnTo>
                  <a:lnTo>
                    <a:pt x="1907543" y="0"/>
                  </a:lnTo>
                  <a:lnTo>
                    <a:pt x="1911018" y="0"/>
                  </a:lnTo>
                  <a:lnTo>
                    <a:pt x="1919986" y="0"/>
                  </a:lnTo>
                  <a:lnTo>
                    <a:pt x="1927124" y="0"/>
                  </a:lnTo>
                  <a:lnTo>
                    <a:pt x="1927489" y="0"/>
                  </a:lnTo>
                  <a:lnTo>
                    <a:pt x="1927911" y="0"/>
                  </a:lnTo>
                  <a:lnTo>
                    <a:pt x="1929402" y="0"/>
                  </a:lnTo>
                  <a:lnTo>
                    <a:pt x="1946726" y="0"/>
                  </a:lnTo>
                  <a:lnTo>
                    <a:pt x="1949525" y="0"/>
                  </a:lnTo>
                  <a:lnTo>
                    <a:pt x="1957554" y="0"/>
                  </a:lnTo>
                  <a:lnTo>
                    <a:pt x="1957975" y="0"/>
                  </a:lnTo>
                  <a:lnTo>
                    <a:pt x="1973587" y="0"/>
                  </a:lnTo>
                  <a:lnTo>
                    <a:pt x="1978520" y="0"/>
                  </a:lnTo>
                  <a:lnTo>
                    <a:pt x="1980012" y="0"/>
                  </a:lnTo>
                  <a:lnTo>
                    <a:pt x="1980181" y="0"/>
                  </a:lnTo>
                  <a:lnTo>
                    <a:pt x="1981672" y="0"/>
                  </a:lnTo>
                  <a:lnTo>
                    <a:pt x="2008585" y="0"/>
                  </a:lnTo>
                  <a:lnTo>
                    <a:pt x="2009218" y="0"/>
                  </a:lnTo>
                  <a:lnTo>
                    <a:pt x="2010246" y="0"/>
                  </a:lnTo>
                  <a:lnTo>
                    <a:pt x="2010709" y="0"/>
                  </a:lnTo>
                  <a:lnTo>
                    <a:pt x="2011705" y="0"/>
                  </a:lnTo>
                  <a:lnTo>
                    <a:pt x="2024147" y="0"/>
                  </a:lnTo>
                  <a:lnTo>
                    <a:pt x="2024196" y="0"/>
                  </a:lnTo>
                  <a:lnTo>
                    <a:pt x="2024981" y="0"/>
                  </a:lnTo>
                  <a:lnTo>
                    <a:pt x="2025353" y="0"/>
                  </a:lnTo>
                  <a:lnTo>
                    <a:pt x="2026473" y="0"/>
                  </a:lnTo>
                  <a:lnTo>
                    <a:pt x="2031619" y="0"/>
                  </a:lnTo>
                  <a:lnTo>
                    <a:pt x="2033110" y="0"/>
                  </a:lnTo>
                  <a:lnTo>
                    <a:pt x="2038787" y="0"/>
                  </a:lnTo>
                  <a:lnTo>
                    <a:pt x="2039282" y="0"/>
                  </a:lnTo>
                  <a:lnTo>
                    <a:pt x="2047755" y="0"/>
                  </a:lnTo>
                  <a:lnTo>
                    <a:pt x="2051230" y="0"/>
                  </a:lnTo>
                  <a:lnTo>
                    <a:pt x="2054893" y="0"/>
                  </a:lnTo>
                  <a:lnTo>
                    <a:pt x="2055046" y="0"/>
                  </a:lnTo>
                  <a:lnTo>
                    <a:pt x="2055258" y="0"/>
                  </a:lnTo>
                  <a:lnTo>
                    <a:pt x="2055680" y="0"/>
                  </a:lnTo>
                  <a:lnTo>
                    <a:pt x="2057171" y="0"/>
                  </a:lnTo>
                  <a:lnTo>
                    <a:pt x="2061683" y="0"/>
                  </a:lnTo>
                  <a:lnTo>
                    <a:pt x="2067702" y="0"/>
                  </a:lnTo>
                  <a:lnTo>
                    <a:pt x="2074495" y="0"/>
                  </a:lnTo>
                  <a:lnTo>
                    <a:pt x="2077294" y="0"/>
                  </a:lnTo>
                  <a:lnTo>
                    <a:pt x="2084504" y="0"/>
                  </a:lnTo>
                  <a:lnTo>
                    <a:pt x="2085323" y="0"/>
                  </a:lnTo>
                  <a:lnTo>
                    <a:pt x="2085744" y="0"/>
                  </a:lnTo>
                  <a:lnTo>
                    <a:pt x="2097766" y="0"/>
                  </a:lnTo>
                  <a:lnTo>
                    <a:pt x="2106289" y="0"/>
                  </a:lnTo>
                  <a:lnTo>
                    <a:pt x="2107781" y="0"/>
                  </a:lnTo>
                  <a:lnTo>
                    <a:pt x="2128956" y="0"/>
                  </a:lnTo>
                  <a:lnTo>
                    <a:pt x="2129514" y="0"/>
                  </a:lnTo>
                  <a:lnTo>
                    <a:pt x="2136354" y="0"/>
                  </a:lnTo>
                  <a:lnTo>
                    <a:pt x="2136987" y="0"/>
                  </a:lnTo>
                  <a:lnTo>
                    <a:pt x="2138478" y="0"/>
                  </a:lnTo>
                  <a:lnTo>
                    <a:pt x="2151916" y="0"/>
                  </a:lnTo>
                  <a:lnTo>
                    <a:pt x="2152750" y="0"/>
                  </a:lnTo>
                  <a:lnTo>
                    <a:pt x="2153122" y="0"/>
                  </a:lnTo>
                  <a:lnTo>
                    <a:pt x="2154242" y="0"/>
                  </a:lnTo>
                  <a:lnTo>
                    <a:pt x="2156597" y="0"/>
                  </a:lnTo>
                  <a:lnTo>
                    <a:pt x="2159388" y="0"/>
                  </a:lnTo>
                  <a:lnTo>
                    <a:pt x="2160879" y="0"/>
                  </a:lnTo>
                  <a:lnTo>
                    <a:pt x="2161633" y="0"/>
                  </a:lnTo>
                  <a:lnTo>
                    <a:pt x="2167051" y="0"/>
                  </a:lnTo>
                  <a:lnTo>
                    <a:pt x="2178999" y="0"/>
                  </a:lnTo>
                  <a:lnTo>
                    <a:pt x="2182158" y="0"/>
                  </a:lnTo>
                  <a:lnTo>
                    <a:pt x="2182815" y="0"/>
                  </a:lnTo>
                  <a:lnTo>
                    <a:pt x="2188666" y="0"/>
                  </a:lnTo>
                  <a:lnTo>
                    <a:pt x="2189452" y="0"/>
                  </a:lnTo>
                  <a:lnTo>
                    <a:pt x="2191697" y="0"/>
                  </a:lnTo>
                  <a:lnTo>
                    <a:pt x="2195471" y="0"/>
                  </a:lnTo>
                  <a:lnTo>
                    <a:pt x="2201759" y="0"/>
                  </a:lnTo>
                  <a:lnTo>
                    <a:pt x="2203100" y="0"/>
                  </a:lnTo>
                  <a:lnTo>
                    <a:pt x="2204559" y="0"/>
                  </a:lnTo>
                  <a:lnTo>
                    <a:pt x="2204591" y="0"/>
                  </a:lnTo>
                  <a:lnTo>
                    <a:pt x="2212273" y="0"/>
                  </a:lnTo>
                  <a:lnTo>
                    <a:pt x="2225535" y="0"/>
                  </a:lnTo>
                  <a:lnTo>
                    <a:pt x="2231674" y="0"/>
                  </a:lnTo>
                  <a:lnTo>
                    <a:pt x="2232096" y="0"/>
                  </a:lnTo>
                  <a:lnTo>
                    <a:pt x="2232220" y="0"/>
                  </a:lnTo>
                  <a:lnTo>
                    <a:pt x="2233118" y="0"/>
                  </a:lnTo>
                  <a:lnTo>
                    <a:pt x="2233165" y="0"/>
                  </a:lnTo>
                  <a:lnTo>
                    <a:pt x="2256725" y="0"/>
                  </a:lnTo>
                  <a:lnTo>
                    <a:pt x="2257283" y="0"/>
                  </a:lnTo>
                  <a:lnTo>
                    <a:pt x="2262285" y="0"/>
                  </a:lnTo>
                  <a:lnTo>
                    <a:pt x="2284366" y="0"/>
                  </a:lnTo>
                  <a:lnTo>
                    <a:pt x="2289402" y="0"/>
                  </a:lnTo>
                  <a:lnTo>
                    <a:pt x="2292052" y="0"/>
                  </a:lnTo>
                  <a:lnTo>
                    <a:pt x="2299271" y="0"/>
                  </a:lnTo>
                  <a:lnTo>
                    <a:pt x="2308721" y="0"/>
                  </a:lnTo>
                  <a:lnTo>
                    <a:pt x="2309927" y="0"/>
                  </a:lnTo>
                  <a:lnTo>
                    <a:pt x="2316435" y="0"/>
                  </a:lnTo>
                  <a:lnTo>
                    <a:pt x="2316703" y="0"/>
                  </a:lnTo>
                  <a:lnTo>
                    <a:pt x="2319466" y="0"/>
                  </a:lnTo>
                  <a:lnTo>
                    <a:pt x="2322840" y="0"/>
                  </a:lnTo>
                  <a:lnTo>
                    <a:pt x="2329528" y="0"/>
                  </a:lnTo>
                  <a:lnTo>
                    <a:pt x="2330869" y="0"/>
                  </a:lnTo>
                  <a:lnTo>
                    <a:pt x="2332328" y="0"/>
                  </a:lnTo>
                  <a:lnTo>
                    <a:pt x="2332360" y="0"/>
                  </a:lnTo>
                  <a:lnTo>
                    <a:pt x="2335803" y="0"/>
                  </a:lnTo>
                  <a:lnTo>
                    <a:pt x="2343312" y="0"/>
                  </a:lnTo>
                  <a:lnTo>
                    <a:pt x="2344804" y="0"/>
                  </a:lnTo>
                  <a:lnTo>
                    <a:pt x="2346768" y="0"/>
                  </a:lnTo>
                  <a:lnTo>
                    <a:pt x="2347827" y="0"/>
                  </a:lnTo>
                  <a:lnTo>
                    <a:pt x="2352274" y="0"/>
                  </a:lnTo>
                  <a:lnTo>
                    <a:pt x="2359443" y="0"/>
                  </a:lnTo>
                  <a:lnTo>
                    <a:pt x="2359865" y="0"/>
                  </a:lnTo>
                  <a:lnTo>
                    <a:pt x="2359989" y="0"/>
                  </a:lnTo>
                  <a:lnTo>
                    <a:pt x="2360887" y="0"/>
                  </a:lnTo>
                  <a:lnTo>
                    <a:pt x="2360934" y="0"/>
                  </a:lnTo>
                  <a:lnTo>
                    <a:pt x="2371886" y="0"/>
                  </a:lnTo>
                  <a:lnTo>
                    <a:pt x="2373377" y="0"/>
                  </a:lnTo>
                  <a:lnTo>
                    <a:pt x="2377892" y="0"/>
                  </a:lnTo>
                  <a:cubicBezTo>
                    <a:pt x="2382339" y="0"/>
                    <a:pt x="2382339" y="0"/>
                    <a:pt x="2382339" y="0"/>
                  </a:cubicBezTo>
                  <a:lnTo>
                    <a:pt x="2390054" y="0"/>
                  </a:lnTo>
                  <a:lnTo>
                    <a:pt x="2419821" y="0"/>
                  </a:lnTo>
                  <a:lnTo>
                    <a:pt x="2427040" y="0"/>
                  </a:lnTo>
                  <a:lnTo>
                    <a:pt x="2436490" y="0"/>
                  </a:lnTo>
                  <a:lnTo>
                    <a:pt x="2444472" y="0"/>
                  </a:lnTo>
                  <a:lnTo>
                    <a:pt x="2448678" y="0"/>
                  </a:lnTo>
                  <a:lnTo>
                    <a:pt x="2450171" y="0"/>
                  </a:lnTo>
                  <a:lnTo>
                    <a:pt x="2450609" y="0"/>
                  </a:lnTo>
                  <a:lnTo>
                    <a:pt x="2463572" y="0"/>
                  </a:lnTo>
                  <a:lnTo>
                    <a:pt x="2471081" y="0"/>
                  </a:lnTo>
                  <a:lnTo>
                    <a:pt x="2472573" y="0"/>
                  </a:lnTo>
                  <a:lnTo>
                    <a:pt x="2474537" y="0"/>
                  </a:lnTo>
                  <a:lnTo>
                    <a:pt x="2475596" y="0"/>
                  </a:lnTo>
                  <a:lnTo>
                    <a:pt x="2477252" y="0"/>
                  </a:lnTo>
                  <a:lnTo>
                    <a:pt x="2478712" y="0"/>
                  </a:lnTo>
                  <a:lnTo>
                    <a:pt x="2478743" y="0"/>
                  </a:lnTo>
                  <a:lnTo>
                    <a:pt x="2480043" y="0"/>
                  </a:lnTo>
                  <a:lnTo>
                    <a:pt x="2499655" y="0"/>
                  </a:lnTo>
                  <a:lnTo>
                    <a:pt x="2501146" y="0"/>
                  </a:lnTo>
                  <a:lnTo>
                    <a:pt x="2505661" y="0"/>
                  </a:lnTo>
                  <a:lnTo>
                    <a:pt x="2508776" y="0"/>
                  </a:lnTo>
                  <a:lnTo>
                    <a:pt x="2510108" y="0"/>
                  </a:lnTo>
                  <a:lnTo>
                    <a:pt x="2524178" y="0"/>
                  </a:lnTo>
                  <a:lnTo>
                    <a:pt x="2525248" y="0"/>
                  </a:lnTo>
                  <a:lnTo>
                    <a:pt x="2525669" y="0"/>
                  </a:lnTo>
                  <a:lnTo>
                    <a:pt x="2552329" y="0"/>
                  </a:lnTo>
                  <a:lnTo>
                    <a:pt x="2552751" y="0"/>
                  </a:lnTo>
                  <a:lnTo>
                    <a:pt x="2554242" y="0"/>
                  </a:lnTo>
                  <a:lnTo>
                    <a:pt x="2574787" y="0"/>
                  </a:lnTo>
                  <a:lnTo>
                    <a:pt x="2576279" y="0"/>
                  </a:lnTo>
                  <a:lnTo>
                    <a:pt x="2576447" y="0"/>
                  </a:lnTo>
                  <a:lnTo>
                    <a:pt x="2577940" y="0"/>
                  </a:lnTo>
                  <a:lnTo>
                    <a:pt x="2603360" y="0"/>
                  </a:lnTo>
                  <a:lnTo>
                    <a:pt x="2604852" y="0"/>
                  </a:lnTo>
                  <a:lnTo>
                    <a:pt x="2605021" y="0"/>
                  </a:lnTo>
                  <a:lnTo>
                    <a:pt x="2605484" y="0"/>
                  </a:lnTo>
                  <a:lnTo>
                    <a:pt x="2606481" y="0"/>
                  </a:lnTo>
                  <a:lnTo>
                    <a:pt x="2606512" y="0"/>
                  </a:lnTo>
                  <a:lnTo>
                    <a:pt x="2606976" y="0"/>
                  </a:lnTo>
                  <a:lnTo>
                    <a:pt x="2618923" y="0"/>
                  </a:lnTo>
                  <a:lnTo>
                    <a:pt x="2621248" y="0"/>
                  </a:lnTo>
                  <a:lnTo>
                    <a:pt x="2622740" y="0"/>
                  </a:lnTo>
                  <a:lnTo>
                    <a:pt x="2627885" y="0"/>
                  </a:lnTo>
                  <a:lnTo>
                    <a:pt x="2629377" y="0"/>
                  </a:lnTo>
                  <a:lnTo>
                    <a:pt x="2634058" y="0"/>
                  </a:lnTo>
                  <a:lnTo>
                    <a:pt x="2635549" y="0"/>
                  </a:lnTo>
                  <a:lnTo>
                    <a:pt x="2636545" y="0"/>
                  </a:lnTo>
                  <a:lnTo>
                    <a:pt x="2648987" y="0"/>
                  </a:lnTo>
                  <a:lnTo>
                    <a:pt x="2649821" y="0"/>
                  </a:lnTo>
                  <a:lnTo>
                    <a:pt x="2651313" y="0"/>
                  </a:lnTo>
                  <a:lnTo>
                    <a:pt x="2651947" y="0"/>
                  </a:lnTo>
                  <a:lnTo>
                    <a:pt x="2653017" y="0"/>
                  </a:lnTo>
                  <a:lnTo>
                    <a:pt x="2653438" y="0"/>
                  </a:lnTo>
                  <a:lnTo>
                    <a:pt x="2656459" y="0"/>
                  </a:lnTo>
                  <a:lnTo>
                    <a:pt x="2657950" y="0"/>
                  </a:lnTo>
                  <a:lnTo>
                    <a:pt x="2665460" y="0"/>
                  </a:lnTo>
                  <a:lnTo>
                    <a:pt x="2680098" y="0"/>
                  </a:lnTo>
                  <a:lnTo>
                    <a:pt x="2680520" y="0"/>
                  </a:lnTo>
                  <a:lnTo>
                    <a:pt x="2682011" y="0"/>
                  </a:lnTo>
                  <a:lnTo>
                    <a:pt x="2692542" y="0"/>
                  </a:lnTo>
                  <a:lnTo>
                    <a:pt x="2702556" y="0"/>
                  </a:lnTo>
                  <a:lnTo>
                    <a:pt x="2704048" y="0"/>
                  </a:lnTo>
                  <a:lnTo>
                    <a:pt x="2724289" y="0"/>
                  </a:lnTo>
                  <a:lnTo>
                    <a:pt x="2731129" y="0"/>
                  </a:lnTo>
                  <a:lnTo>
                    <a:pt x="2732621" y="0"/>
                  </a:lnTo>
                  <a:lnTo>
                    <a:pt x="2733253" y="0"/>
                  </a:lnTo>
                  <a:lnTo>
                    <a:pt x="2734745" y="0"/>
                  </a:lnTo>
                  <a:lnTo>
                    <a:pt x="2746692" y="0"/>
                  </a:lnTo>
                  <a:lnTo>
                    <a:pt x="2749017" y="0"/>
                  </a:lnTo>
                  <a:lnTo>
                    <a:pt x="2750509" y="0"/>
                  </a:lnTo>
                  <a:lnTo>
                    <a:pt x="2754354" y="0"/>
                  </a:lnTo>
                  <a:lnTo>
                    <a:pt x="2755654" y="0"/>
                  </a:lnTo>
                  <a:lnTo>
                    <a:pt x="2757146" y="0"/>
                  </a:lnTo>
                  <a:lnTo>
                    <a:pt x="2761827" y="0"/>
                  </a:lnTo>
                  <a:lnTo>
                    <a:pt x="2763318" y="0"/>
                  </a:lnTo>
                  <a:lnTo>
                    <a:pt x="2776756" y="0"/>
                  </a:lnTo>
                  <a:lnTo>
                    <a:pt x="2777590" y="0"/>
                  </a:lnTo>
                  <a:lnTo>
                    <a:pt x="2779082" y="0"/>
                  </a:lnTo>
                  <a:lnTo>
                    <a:pt x="2783442" y="0"/>
                  </a:lnTo>
                  <a:lnTo>
                    <a:pt x="2784228" y="0"/>
                  </a:lnTo>
                  <a:lnTo>
                    <a:pt x="2785719" y="0"/>
                  </a:lnTo>
                  <a:lnTo>
                    <a:pt x="2786473" y="0"/>
                  </a:lnTo>
                  <a:lnTo>
                    <a:pt x="2793229" y="0"/>
                  </a:lnTo>
                  <a:lnTo>
                    <a:pt x="2799367" y="0"/>
                  </a:lnTo>
                  <a:lnTo>
                    <a:pt x="2813506" y="0"/>
                  </a:lnTo>
                  <a:lnTo>
                    <a:pt x="2820311" y="0"/>
                  </a:lnTo>
                  <a:lnTo>
                    <a:pt x="2827893" y="0"/>
                  </a:lnTo>
                  <a:lnTo>
                    <a:pt x="2827940" y="0"/>
                  </a:lnTo>
                  <a:lnTo>
                    <a:pt x="2829431" y="0"/>
                  </a:lnTo>
                  <a:lnTo>
                    <a:pt x="2829978" y="0"/>
                  </a:lnTo>
                  <a:lnTo>
                    <a:pt x="2852058" y="0"/>
                  </a:lnTo>
                  <a:lnTo>
                    <a:pt x="2857060" y="0"/>
                  </a:lnTo>
                  <a:lnTo>
                    <a:pt x="2857958" y="0"/>
                  </a:lnTo>
                  <a:lnTo>
                    <a:pt x="2871601" y="0"/>
                  </a:lnTo>
                  <a:lnTo>
                    <a:pt x="2882123" y="0"/>
                  </a:lnTo>
                  <a:lnTo>
                    <a:pt x="2894046" y="0"/>
                  </a:lnTo>
                  <a:lnTo>
                    <a:pt x="2903496" y="0"/>
                  </a:lnTo>
                  <a:lnTo>
                    <a:pt x="2911211" y="0"/>
                  </a:lnTo>
                  <a:lnTo>
                    <a:pt x="2914242" y="0"/>
                  </a:lnTo>
                  <a:lnTo>
                    <a:pt x="2914461" y="0"/>
                  </a:lnTo>
                  <a:lnTo>
                    <a:pt x="2924111" y="0"/>
                  </a:lnTo>
                  <a:lnTo>
                    <a:pt x="2927136" y="0"/>
                  </a:lnTo>
                  <a:lnTo>
                    <a:pt x="2933561" y="0"/>
                  </a:lnTo>
                  <a:lnTo>
                    <a:pt x="2939580" y="0"/>
                  </a:lnTo>
                  <a:lnTo>
                    <a:pt x="2941275" y="0"/>
                  </a:lnTo>
                  <a:lnTo>
                    <a:pt x="2941543" y="0"/>
                  </a:lnTo>
                  <a:lnTo>
                    <a:pt x="2945586" y="0"/>
                  </a:lnTo>
                  <a:lnTo>
                    <a:pt x="2950032" y="0"/>
                  </a:lnTo>
                  <a:lnTo>
                    <a:pt x="2955662" y="0"/>
                  </a:lnTo>
                  <a:lnTo>
                    <a:pt x="2955709" y="0"/>
                  </a:lnTo>
                  <a:lnTo>
                    <a:pt x="2957200" y="0"/>
                  </a:lnTo>
                  <a:lnTo>
                    <a:pt x="2957747" y="0"/>
                  </a:lnTo>
                  <a:lnTo>
                    <a:pt x="2968152" y="0"/>
                  </a:lnTo>
                  <a:lnTo>
                    <a:pt x="2969644" y="0"/>
                  </a:lnTo>
                  <a:lnTo>
                    <a:pt x="2972667" y="0"/>
                  </a:lnTo>
                  <a:lnTo>
                    <a:pt x="2977114" y="0"/>
                  </a:lnTo>
                  <a:lnTo>
                    <a:pt x="2984829" y="0"/>
                  </a:lnTo>
                  <a:lnTo>
                    <a:pt x="2985727" y="0"/>
                  </a:lnTo>
                  <a:lnTo>
                    <a:pt x="2999370" y="0"/>
                  </a:lnTo>
                  <a:lnTo>
                    <a:pt x="3021815" y="0"/>
                  </a:lnTo>
                  <a:lnTo>
                    <a:pt x="3031265" y="0"/>
                  </a:lnTo>
                  <a:lnTo>
                    <a:pt x="3042230" y="0"/>
                  </a:lnTo>
                  <a:lnTo>
                    <a:pt x="3044946" y="0"/>
                  </a:lnTo>
                  <a:lnTo>
                    <a:pt x="3051880" y="0"/>
                  </a:lnTo>
                  <a:lnTo>
                    <a:pt x="3061330" y="0"/>
                  </a:lnTo>
                  <a:lnTo>
                    <a:pt x="3067349" y="0"/>
                  </a:lnTo>
                  <a:lnTo>
                    <a:pt x="3069312" y="0"/>
                  </a:lnTo>
                  <a:lnTo>
                    <a:pt x="3073355" y="0"/>
                  </a:lnTo>
                  <a:lnTo>
                    <a:pt x="3073518" y="0"/>
                  </a:lnTo>
                  <a:lnTo>
                    <a:pt x="3075011" y="0"/>
                  </a:lnTo>
                  <a:lnTo>
                    <a:pt x="3077801" y="0"/>
                  </a:lnTo>
                  <a:lnTo>
                    <a:pt x="3095921" y="0"/>
                  </a:lnTo>
                  <a:lnTo>
                    <a:pt x="3097413" y="0"/>
                  </a:lnTo>
                  <a:lnTo>
                    <a:pt x="3100436" y="0"/>
                  </a:lnTo>
                  <a:lnTo>
                    <a:pt x="3103552" y="0"/>
                  </a:lnTo>
                  <a:lnTo>
                    <a:pt x="3104883" y="0"/>
                  </a:lnTo>
                  <a:lnTo>
                    <a:pt x="3120023" y="0"/>
                  </a:lnTo>
                  <a:lnTo>
                    <a:pt x="3120445" y="0"/>
                  </a:lnTo>
                  <a:lnTo>
                    <a:pt x="3149018" y="0"/>
                  </a:lnTo>
                  <a:lnTo>
                    <a:pt x="3150088" y="0"/>
                  </a:lnTo>
                  <a:lnTo>
                    <a:pt x="3150509" y="0"/>
                  </a:lnTo>
                  <a:lnTo>
                    <a:pt x="3171054" y="0"/>
                  </a:lnTo>
                  <a:lnTo>
                    <a:pt x="3172715" y="0"/>
                  </a:lnTo>
                  <a:lnTo>
                    <a:pt x="3199627" y="0"/>
                  </a:lnTo>
                  <a:lnTo>
                    <a:pt x="3201119" y="0"/>
                  </a:lnTo>
                  <a:lnTo>
                    <a:pt x="3201287" y="0"/>
                  </a:lnTo>
                  <a:lnTo>
                    <a:pt x="3201751" y="0"/>
                  </a:lnTo>
                  <a:lnTo>
                    <a:pt x="3202780" y="0"/>
                  </a:lnTo>
                  <a:lnTo>
                    <a:pt x="3217515" y="0"/>
                  </a:lnTo>
                  <a:lnTo>
                    <a:pt x="3224152" y="0"/>
                  </a:lnTo>
                  <a:lnTo>
                    <a:pt x="3230324" y="0"/>
                  </a:lnTo>
                  <a:lnTo>
                    <a:pt x="3231321" y="0"/>
                  </a:lnTo>
                  <a:lnTo>
                    <a:pt x="3231816" y="0"/>
                  </a:lnTo>
                  <a:lnTo>
                    <a:pt x="3243763" y="0"/>
                  </a:lnTo>
                  <a:lnTo>
                    <a:pt x="3246088" y="0"/>
                  </a:lnTo>
                  <a:lnTo>
                    <a:pt x="3247580" y="0"/>
                  </a:lnTo>
                  <a:lnTo>
                    <a:pt x="3247792" y="0"/>
                  </a:lnTo>
                  <a:lnTo>
                    <a:pt x="3248214" y="0"/>
                  </a:lnTo>
                  <a:lnTo>
                    <a:pt x="3252725" y="0"/>
                  </a:lnTo>
                  <a:lnTo>
                    <a:pt x="3254217" y="0"/>
                  </a:lnTo>
                  <a:lnTo>
                    <a:pt x="3260235" y="0"/>
                  </a:lnTo>
                  <a:lnTo>
                    <a:pt x="3276787" y="0"/>
                  </a:lnTo>
                  <a:lnTo>
                    <a:pt x="3277857" y="0"/>
                  </a:lnTo>
                  <a:lnTo>
                    <a:pt x="3278278" y="0"/>
                  </a:lnTo>
                  <a:lnTo>
                    <a:pt x="3290300" y="0"/>
                  </a:lnTo>
                  <a:lnTo>
                    <a:pt x="3298823" y="0"/>
                  </a:lnTo>
                  <a:lnTo>
                    <a:pt x="3327396" y="0"/>
                  </a:lnTo>
                  <a:lnTo>
                    <a:pt x="3328888" y="0"/>
                  </a:lnTo>
                  <a:lnTo>
                    <a:pt x="3329520" y="0"/>
                  </a:lnTo>
                  <a:lnTo>
                    <a:pt x="3345284" y="0"/>
                  </a:lnTo>
                  <a:lnTo>
                    <a:pt x="3349129" y="0"/>
                  </a:lnTo>
                  <a:lnTo>
                    <a:pt x="3351921" y="0"/>
                  </a:lnTo>
                  <a:lnTo>
                    <a:pt x="3358093" y="0"/>
                  </a:lnTo>
                  <a:lnTo>
                    <a:pt x="3359585" y="0"/>
                  </a:lnTo>
                  <a:lnTo>
                    <a:pt x="3371532" y="0"/>
                  </a:lnTo>
                  <a:lnTo>
                    <a:pt x="3373857" y="0"/>
                  </a:lnTo>
                  <a:lnTo>
                    <a:pt x="3375349" y="0"/>
                  </a:lnTo>
                  <a:lnTo>
                    <a:pt x="3380494" y="0"/>
                  </a:lnTo>
                  <a:lnTo>
                    <a:pt x="3381986" y="0"/>
                  </a:lnTo>
                  <a:lnTo>
                    <a:pt x="3388004" y="0"/>
                  </a:lnTo>
                  <a:lnTo>
                    <a:pt x="3408282" y="0"/>
                  </a:lnTo>
                  <a:lnTo>
                    <a:pt x="3418069" y="0"/>
                  </a:lnTo>
                  <a:lnTo>
                    <a:pt x="3424207" y="0"/>
                  </a:lnTo>
                  <a:lnTo>
                    <a:pt x="3424753" y="0"/>
                  </a:lnTo>
                  <a:lnTo>
                    <a:pt x="3452733" y="0"/>
                  </a:lnTo>
                  <a:lnTo>
                    <a:pt x="3454818" y="0"/>
                  </a:lnTo>
                  <a:lnTo>
                    <a:pt x="3476898" y="0"/>
                  </a:lnTo>
                  <a:lnTo>
                    <a:pt x="3496441" y="0"/>
                  </a:lnTo>
                  <a:lnTo>
                    <a:pt x="3509236" y="0"/>
                  </a:lnTo>
                  <a:lnTo>
                    <a:pt x="3518886" y="0"/>
                  </a:lnTo>
                  <a:lnTo>
                    <a:pt x="3528336" y="0"/>
                  </a:lnTo>
                  <a:lnTo>
                    <a:pt x="3536051" y="0"/>
                  </a:lnTo>
                  <a:lnTo>
                    <a:pt x="3539301" y="0"/>
                  </a:lnTo>
                  <a:lnTo>
                    <a:pt x="3540361" y="0"/>
                  </a:lnTo>
                  <a:lnTo>
                    <a:pt x="3544807" y="0"/>
                  </a:lnTo>
                  <a:lnTo>
                    <a:pt x="3551976" y="0"/>
                  </a:lnTo>
                  <a:lnTo>
                    <a:pt x="3552522" y="0"/>
                  </a:lnTo>
                  <a:lnTo>
                    <a:pt x="3564420" y="0"/>
                  </a:lnTo>
                  <a:lnTo>
                    <a:pt x="3570426" y="0"/>
                  </a:lnTo>
                  <a:cubicBezTo>
                    <a:pt x="3574872" y="0"/>
                    <a:pt x="3574872" y="0"/>
                    <a:pt x="3574872" y="0"/>
                  </a:cubicBezTo>
                  <a:lnTo>
                    <a:pt x="3580502" y="0"/>
                  </a:lnTo>
                  <a:lnTo>
                    <a:pt x="3582587" y="0"/>
                  </a:lnTo>
                  <a:lnTo>
                    <a:pt x="3624210" y="0"/>
                  </a:lnTo>
                  <a:lnTo>
                    <a:pt x="3637005" y="0"/>
                  </a:lnTo>
                  <a:lnTo>
                    <a:pt x="3646655" y="0"/>
                  </a:lnTo>
                  <a:lnTo>
                    <a:pt x="3656105" y="0"/>
                  </a:lnTo>
                  <a:lnTo>
                    <a:pt x="3667070" y="0"/>
                  </a:lnTo>
                  <a:lnTo>
                    <a:pt x="3668130" y="0"/>
                  </a:lnTo>
                  <a:lnTo>
                    <a:pt x="3669786" y="0"/>
                  </a:lnTo>
                  <a:lnTo>
                    <a:pt x="3672576" y="0"/>
                  </a:lnTo>
                  <a:lnTo>
                    <a:pt x="3692189" y="0"/>
                  </a:lnTo>
                  <a:lnTo>
                    <a:pt x="3698195" y="0"/>
                  </a:lnTo>
                  <a:lnTo>
                    <a:pt x="3702641" y="0"/>
                  </a:lnTo>
                  <a:lnTo>
                    <a:pt x="3744863" y="0"/>
                  </a:lnTo>
                  <a:lnTo>
                    <a:pt x="3745285" y="0"/>
                  </a:lnTo>
                  <a:lnTo>
                    <a:pt x="3795894" y="0"/>
                  </a:lnTo>
                  <a:lnTo>
                    <a:pt x="3797555" y="0"/>
                  </a:lnTo>
                  <a:lnTo>
                    <a:pt x="3826591" y="0"/>
                  </a:lnTo>
                  <a:lnTo>
                    <a:pt x="3842355" y="0"/>
                  </a:lnTo>
                  <a:lnTo>
                    <a:pt x="3848992" y="0"/>
                  </a:lnTo>
                  <a:lnTo>
                    <a:pt x="3872632" y="0"/>
                  </a:lnTo>
                  <a:lnTo>
                    <a:pt x="3873054" y="0"/>
                  </a:lnTo>
                  <a:lnTo>
                    <a:pt x="3885075" y="0"/>
                  </a:lnTo>
                  <a:lnTo>
                    <a:pt x="3923663" y="0"/>
                  </a:lnTo>
                  <a:lnTo>
                    <a:pt x="3954360" y="0"/>
                  </a:lnTo>
                  <a:lnTo>
                    <a:pt x="3970124" y="0"/>
                  </a:lnTo>
                  <a:lnTo>
                    <a:pt x="3976761" y="0"/>
                  </a:lnTo>
                  <a:lnTo>
                    <a:pt x="4012844" y="0"/>
                  </a:lnTo>
                  <a:lnTo>
                    <a:pt x="4049593" y="0"/>
                  </a:lnTo>
                  <a:cubicBezTo>
                    <a:pt x="4169647" y="0"/>
                    <a:pt x="4169647" y="0"/>
                    <a:pt x="4169647" y="0"/>
                  </a:cubicBezTo>
                  <a:lnTo>
                    <a:pt x="4177362" y="0"/>
                  </a:lnTo>
                  <a:cubicBezTo>
                    <a:pt x="4297416" y="0"/>
                    <a:pt x="4297416" y="0"/>
                    <a:pt x="4297416" y="0"/>
                  </a:cubicBezTo>
                  <a:cubicBezTo>
                    <a:pt x="4327758" y="0"/>
                    <a:pt x="4364168" y="21251"/>
                    <a:pt x="4379339" y="47054"/>
                  </a:cubicBezTo>
                  <a:cubicBezTo>
                    <a:pt x="4591731" y="415146"/>
                    <a:pt x="4591731" y="415146"/>
                    <a:pt x="4591731" y="415146"/>
                  </a:cubicBezTo>
                  <a:cubicBezTo>
                    <a:pt x="4606902" y="440951"/>
                    <a:pt x="4606902" y="483452"/>
                    <a:pt x="4591731" y="509257"/>
                  </a:cubicBezTo>
                  <a:cubicBezTo>
                    <a:pt x="4379339" y="877348"/>
                    <a:pt x="4379339" y="877348"/>
                    <a:pt x="4379339" y="877348"/>
                  </a:cubicBezTo>
                  <a:cubicBezTo>
                    <a:pt x="4364168" y="903151"/>
                    <a:pt x="4327758" y="924402"/>
                    <a:pt x="4297416" y="924402"/>
                  </a:cubicBezTo>
                  <a:lnTo>
                    <a:pt x="4169647" y="924402"/>
                  </a:lnTo>
                  <a:lnTo>
                    <a:pt x="3976761" y="924402"/>
                  </a:lnTo>
                  <a:lnTo>
                    <a:pt x="3872632" y="924402"/>
                  </a:lnTo>
                  <a:lnTo>
                    <a:pt x="3848992" y="924402"/>
                  </a:lnTo>
                  <a:lnTo>
                    <a:pt x="3744863" y="924402"/>
                  </a:lnTo>
                  <a:lnTo>
                    <a:pt x="3702641" y="924402"/>
                  </a:lnTo>
                  <a:lnTo>
                    <a:pt x="3672576" y="924402"/>
                  </a:lnTo>
                  <a:lnTo>
                    <a:pt x="3656105" y="924402"/>
                  </a:lnTo>
                  <a:lnTo>
                    <a:pt x="3574872" y="924402"/>
                  </a:lnTo>
                  <a:lnTo>
                    <a:pt x="3551976" y="924402"/>
                  </a:lnTo>
                  <a:lnTo>
                    <a:pt x="3544807" y="924402"/>
                  </a:lnTo>
                  <a:lnTo>
                    <a:pt x="3528336" y="924402"/>
                  </a:lnTo>
                  <a:lnTo>
                    <a:pt x="3424207" y="924402"/>
                  </a:lnTo>
                  <a:lnTo>
                    <a:pt x="3381986" y="924402"/>
                  </a:lnTo>
                  <a:lnTo>
                    <a:pt x="3380494" y="924402"/>
                  </a:lnTo>
                  <a:lnTo>
                    <a:pt x="3351921" y="924402"/>
                  </a:lnTo>
                  <a:lnTo>
                    <a:pt x="3277857" y="924402"/>
                  </a:lnTo>
                  <a:lnTo>
                    <a:pt x="3254217" y="924402"/>
                  </a:lnTo>
                  <a:lnTo>
                    <a:pt x="3252725" y="924402"/>
                  </a:lnTo>
                  <a:lnTo>
                    <a:pt x="3247792" y="924402"/>
                  </a:lnTo>
                  <a:lnTo>
                    <a:pt x="3231321" y="924402"/>
                  </a:lnTo>
                  <a:lnTo>
                    <a:pt x="3224152" y="924402"/>
                  </a:lnTo>
                  <a:lnTo>
                    <a:pt x="3150088" y="924402"/>
                  </a:lnTo>
                  <a:lnTo>
                    <a:pt x="3120023" y="924402"/>
                  </a:lnTo>
                  <a:lnTo>
                    <a:pt x="3104883" y="924402"/>
                  </a:lnTo>
                  <a:lnTo>
                    <a:pt x="3103552" y="924402"/>
                  </a:lnTo>
                  <a:lnTo>
                    <a:pt x="3077801" y="924402"/>
                  </a:lnTo>
                  <a:lnTo>
                    <a:pt x="3061330" y="924402"/>
                  </a:lnTo>
                  <a:lnTo>
                    <a:pt x="3031265" y="924402"/>
                  </a:lnTo>
                  <a:lnTo>
                    <a:pt x="2977114" y="924402"/>
                  </a:lnTo>
                  <a:lnTo>
                    <a:pt x="2957200" y="924402"/>
                  </a:lnTo>
                  <a:lnTo>
                    <a:pt x="2955709" y="924402"/>
                  </a:lnTo>
                  <a:lnTo>
                    <a:pt x="2950032" y="924402"/>
                  </a:lnTo>
                  <a:lnTo>
                    <a:pt x="2933561" y="924402"/>
                  </a:lnTo>
                  <a:lnTo>
                    <a:pt x="2927136" y="924402"/>
                  </a:lnTo>
                  <a:lnTo>
                    <a:pt x="2903496" y="924402"/>
                  </a:lnTo>
                  <a:lnTo>
                    <a:pt x="2829431" y="924402"/>
                  </a:lnTo>
                  <a:lnTo>
                    <a:pt x="2827940" y="924402"/>
                  </a:lnTo>
                  <a:lnTo>
                    <a:pt x="2799367" y="924402"/>
                  </a:lnTo>
                  <a:lnTo>
                    <a:pt x="2785719" y="924402"/>
                  </a:lnTo>
                  <a:lnTo>
                    <a:pt x="2784228" y="924402"/>
                  </a:lnTo>
                  <a:lnTo>
                    <a:pt x="2757146" y="924402"/>
                  </a:lnTo>
                  <a:lnTo>
                    <a:pt x="2755654" y="924402"/>
                  </a:lnTo>
                  <a:lnTo>
                    <a:pt x="2680098" y="924402"/>
                  </a:lnTo>
                  <a:lnTo>
                    <a:pt x="2657950" y="924402"/>
                  </a:lnTo>
                  <a:lnTo>
                    <a:pt x="2656459" y="924402"/>
                  </a:lnTo>
                  <a:lnTo>
                    <a:pt x="2653017" y="924402"/>
                  </a:lnTo>
                  <a:lnTo>
                    <a:pt x="2636545" y="924402"/>
                  </a:lnTo>
                  <a:lnTo>
                    <a:pt x="2629377" y="924402"/>
                  </a:lnTo>
                  <a:lnTo>
                    <a:pt x="2627885" y="924402"/>
                  </a:lnTo>
                  <a:lnTo>
                    <a:pt x="2606481" y="924402"/>
                  </a:lnTo>
                  <a:lnTo>
                    <a:pt x="2552329" y="924402"/>
                  </a:lnTo>
                  <a:lnTo>
                    <a:pt x="2525248" y="924402"/>
                  </a:lnTo>
                  <a:lnTo>
                    <a:pt x="2510108" y="924402"/>
                  </a:lnTo>
                  <a:lnTo>
                    <a:pt x="2508776" y="924402"/>
                  </a:lnTo>
                  <a:lnTo>
                    <a:pt x="2480043" y="924402"/>
                  </a:lnTo>
                  <a:lnTo>
                    <a:pt x="2478712" y="924402"/>
                  </a:lnTo>
                  <a:lnTo>
                    <a:pt x="2463572" y="924402"/>
                  </a:lnTo>
                  <a:lnTo>
                    <a:pt x="2436490" y="924402"/>
                  </a:lnTo>
                  <a:lnTo>
                    <a:pt x="2382339" y="924402"/>
                  </a:lnTo>
                  <a:lnTo>
                    <a:pt x="2360934" y="924402"/>
                  </a:lnTo>
                  <a:lnTo>
                    <a:pt x="2359443" y="924402"/>
                  </a:lnTo>
                  <a:lnTo>
                    <a:pt x="2352274" y="924402"/>
                  </a:lnTo>
                  <a:lnTo>
                    <a:pt x="2335803" y="924402"/>
                  </a:lnTo>
                  <a:lnTo>
                    <a:pt x="2332360" y="924402"/>
                  </a:lnTo>
                  <a:lnTo>
                    <a:pt x="2332328" y="924402"/>
                  </a:lnTo>
                  <a:lnTo>
                    <a:pt x="2330869" y="924402"/>
                  </a:lnTo>
                  <a:lnTo>
                    <a:pt x="2308721" y="924402"/>
                  </a:lnTo>
                  <a:lnTo>
                    <a:pt x="2233165" y="924402"/>
                  </a:lnTo>
                  <a:lnTo>
                    <a:pt x="2231674" y="924402"/>
                  </a:lnTo>
                  <a:lnTo>
                    <a:pt x="2204591" y="924402"/>
                  </a:lnTo>
                  <a:lnTo>
                    <a:pt x="2204559" y="924402"/>
                  </a:lnTo>
                  <a:lnTo>
                    <a:pt x="2203100" y="924402"/>
                  </a:lnTo>
                  <a:lnTo>
                    <a:pt x="2189452" y="924402"/>
                  </a:lnTo>
                  <a:lnTo>
                    <a:pt x="2160879" y="924402"/>
                  </a:lnTo>
                  <a:lnTo>
                    <a:pt x="2159388" y="924402"/>
                  </a:lnTo>
                  <a:lnTo>
                    <a:pt x="2085323" y="924402"/>
                  </a:lnTo>
                  <a:lnTo>
                    <a:pt x="2077294" y="924402"/>
                  </a:lnTo>
                  <a:lnTo>
                    <a:pt x="2061683" y="924402"/>
                  </a:lnTo>
                  <a:lnTo>
                    <a:pt x="2055258" y="924402"/>
                  </a:lnTo>
                  <a:lnTo>
                    <a:pt x="2038787" y="924402"/>
                  </a:lnTo>
                  <a:lnTo>
                    <a:pt x="2033110" y="924402"/>
                  </a:lnTo>
                  <a:lnTo>
                    <a:pt x="2031619" y="924402"/>
                  </a:lnTo>
                  <a:lnTo>
                    <a:pt x="2011705" y="924402"/>
                  </a:lnTo>
                  <a:lnTo>
                    <a:pt x="1957554" y="924402"/>
                  </a:lnTo>
                  <a:lnTo>
                    <a:pt x="1949525" y="924402"/>
                  </a:lnTo>
                  <a:lnTo>
                    <a:pt x="1927489" y="924402"/>
                  </a:lnTo>
                  <a:lnTo>
                    <a:pt x="1911018" y="924402"/>
                  </a:lnTo>
                  <a:lnTo>
                    <a:pt x="1907543" y="924402"/>
                  </a:lnTo>
                  <a:lnTo>
                    <a:pt x="1885268" y="924402"/>
                  </a:lnTo>
                  <a:lnTo>
                    <a:pt x="1883936" y="924402"/>
                  </a:lnTo>
                  <a:lnTo>
                    <a:pt x="1868796" y="924402"/>
                  </a:lnTo>
                  <a:lnTo>
                    <a:pt x="1838732" y="924402"/>
                  </a:lnTo>
                  <a:lnTo>
                    <a:pt x="1779774" y="924402"/>
                  </a:lnTo>
                  <a:lnTo>
                    <a:pt x="1764668" y="924402"/>
                  </a:lnTo>
                  <a:lnTo>
                    <a:pt x="1757499" y="924402"/>
                  </a:lnTo>
                  <a:lnTo>
                    <a:pt x="1741027" y="924402"/>
                  </a:lnTo>
                  <a:lnTo>
                    <a:pt x="1737552" y="924402"/>
                  </a:lnTo>
                  <a:lnTo>
                    <a:pt x="1736094" y="924402"/>
                  </a:lnTo>
                  <a:lnTo>
                    <a:pt x="1734603" y="924402"/>
                  </a:lnTo>
                  <a:lnTo>
                    <a:pt x="1710963" y="924402"/>
                  </a:lnTo>
                  <a:lnTo>
                    <a:pt x="1707488" y="924402"/>
                  </a:lnTo>
                  <a:lnTo>
                    <a:pt x="1652509" y="924402"/>
                  </a:lnTo>
                  <a:lnTo>
                    <a:pt x="1636899" y="924402"/>
                  </a:lnTo>
                  <a:lnTo>
                    <a:pt x="1609783" y="924402"/>
                  </a:lnTo>
                  <a:lnTo>
                    <a:pt x="1608325" y="924402"/>
                  </a:lnTo>
                  <a:lnTo>
                    <a:pt x="1606834" y="924402"/>
                  </a:lnTo>
                  <a:lnTo>
                    <a:pt x="1579719" y="924402"/>
                  </a:lnTo>
                  <a:lnTo>
                    <a:pt x="1564612" y="924402"/>
                  </a:lnTo>
                  <a:lnTo>
                    <a:pt x="1524740" y="924402"/>
                  </a:lnTo>
                  <a:lnTo>
                    <a:pt x="1482518" y="924402"/>
                  </a:lnTo>
                  <a:lnTo>
                    <a:pt x="1460483" y="924402"/>
                  </a:lnTo>
                  <a:lnTo>
                    <a:pt x="1452454" y="924402"/>
                  </a:lnTo>
                  <a:lnTo>
                    <a:pt x="1444011" y="924402"/>
                  </a:lnTo>
                  <a:lnTo>
                    <a:pt x="1436843" y="924402"/>
                  </a:lnTo>
                  <a:lnTo>
                    <a:pt x="1413947" y="924402"/>
                  </a:lnTo>
                  <a:lnTo>
                    <a:pt x="1354749" y="924402"/>
                  </a:lnTo>
                  <a:lnTo>
                    <a:pt x="1332714" y="924402"/>
                  </a:lnTo>
                  <a:lnTo>
                    <a:pt x="1324685" y="924402"/>
                  </a:lnTo>
                  <a:lnTo>
                    <a:pt x="1316242" y="924402"/>
                  </a:lnTo>
                  <a:lnTo>
                    <a:pt x="1312767" y="924402"/>
                  </a:lnTo>
                  <a:lnTo>
                    <a:pt x="1286178" y="924402"/>
                  </a:lnTo>
                  <a:lnTo>
                    <a:pt x="1282703" y="924402"/>
                  </a:lnTo>
                  <a:lnTo>
                    <a:pt x="1243956" y="924402"/>
                  </a:lnTo>
                  <a:lnTo>
                    <a:pt x="1184998" y="924402"/>
                  </a:lnTo>
                  <a:lnTo>
                    <a:pt x="1154934" y="924402"/>
                  </a:lnTo>
                  <a:lnTo>
                    <a:pt x="1139828" y="924402"/>
                  </a:lnTo>
                  <a:lnTo>
                    <a:pt x="1116187" y="924402"/>
                  </a:lnTo>
                  <a:lnTo>
                    <a:pt x="1112712" y="924402"/>
                  </a:lnTo>
                  <a:lnTo>
                    <a:pt x="1057734" y="924402"/>
                  </a:lnTo>
                  <a:lnTo>
                    <a:pt x="1027669" y="924402"/>
                  </a:lnTo>
                  <a:lnTo>
                    <a:pt x="1012059" y="924402"/>
                  </a:lnTo>
                  <a:lnTo>
                    <a:pt x="984943" y="924402"/>
                  </a:lnTo>
                  <a:lnTo>
                    <a:pt x="929965" y="924402"/>
                  </a:lnTo>
                  <a:lnTo>
                    <a:pt x="899900" y="924402"/>
                  </a:lnTo>
                  <a:lnTo>
                    <a:pt x="857678" y="924402"/>
                  </a:lnTo>
                  <a:lnTo>
                    <a:pt x="819171" y="924402"/>
                  </a:lnTo>
                  <a:lnTo>
                    <a:pt x="729909" y="924402"/>
                  </a:lnTo>
                  <a:lnTo>
                    <a:pt x="691402" y="924402"/>
                  </a:lnTo>
                  <a:lnTo>
                    <a:pt x="687927" y="924402"/>
                  </a:lnTo>
                  <a:lnTo>
                    <a:pt x="560158" y="924402"/>
                  </a:lnTo>
                  <a:lnTo>
                    <a:pt x="432894" y="924402"/>
                  </a:lnTo>
                  <a:lnTo>
                    <a:pt x="305125" y="924402"/>
                  </a:lnTo>
                  <a:cubicBezTo>
                    <a:pt x="275541" y="924402"/>
                    <a:pt x="238373" y="903151"/>
                    <a:pt x="223202" y="877348"/>
                  </a:cubicBezTo>
                  <a:cubicBezTo>
                    <a:pt x="10809" y="509257"/>
                    <a:pt x="10809" y="509257"/>
                    <a:pt x="10809" y="509257"/>
                  </a:cubicBezTo>
                  <a:cubicBezTo>
                    <a:pt x="-3603" y="483452"/>
                    <a:pt x="-3603" y="440951"/>
                    <a:pt x="10809" y="415146"/>
                  </a:cubicBezTo>
                  <a:cubicBezTo>
                    <a:pt x="223202" y="47054"/>
                    <a:pt x="223202" y="47054"/>
                    <a:pt x="223202" y="47054"/>
                  </a:cubicBezTo>
                  <a:cubicBezTo>
                    <a:pt x="238373" y="21251"/>
                    <a:pt x="275541" y="0"/>
                    <a:pt x="305125" y="0"/>
                  </a:cubicBezTo>
                  <a:close/>
                </a:path>
              </a:pathLst>
            </a:custGeom>
            <a:solidFill>
              <a:srgbClr val="CA032E"/>
            </a:solidFill>
            <a:ln w="19050">
              <a:gradFill flip="none" rotWithShape="1">
                <a:gsLst>
                  <a:gs pos="0">
                    <a:schemeClr val="bg1">
                      <a:lumMod val="75000"/>
                    </a:schemeClr>
                  </a:gs>
                  <a:gs pos="100000">
                    <a:schemeClr val="bg1"/>
                  </a:gs>
                </a:gsLst>
                <a:lin ang="2700000" scaled="1"/>
                <a:tileRect/>
              </a:gradFill>
            </a:ln>
            <a:effectLst>
              <a:innerShdw blurRad="63500" dist="50800" dir="13500000">
                <a:prstClr val="black">
                  <a:alpha val="50000"/>
                </a:prstClr>
              </a:innerShdw>
            </a:effectLst>
          </p:spPr>
          <p:txBody>
            <a:bodyPr vert="horz" wrap="square" lIns="91440" tIns="45720" rIns="91440" bIns="45720" numCol="1" anchor="t" anchorCtr="0" compatLnSpc="1">
              <a:noAutofit/>
            </a:bodyPr>
            <a:lstStyle/>
            <a:p>
              <a:endParaRPr lang="zh-CN" altLang="en-US" dirty="0">
                <a:solidFill>
                  <a:srgbClr val="CA032E"/>
                </a:solidFill>
                <a:latin typeface="微软雅黑" panose="020B0503020204020204" pitchFamily="34" charset="-122"/>
              </a:endParaRPr>
            </a:p>
          </p:txBody>
        </p:sp>
      </p:grpSp>
      <p:sp>
        <p:nvSpPr>
          <p:cNvPr id="60" name="TextBox 59"/>
          <p:cNvSpPr txBox="1"/>
          <p:nvPr/>
        </p:nvSpPr>
        <p:spPr>
          <a:xfrm>
            <a:off x="3888525" y="2904015"/>
            <a:ext cx="6147837" cy="1785104"/>
          </a:xfrm>
          <a:prstGeom prst="rect">
            <a:avLst/>
          </a:prstGeom>
          <a:noFill/>
        </p:spPr>
        <p:txBody>
          <a:bodyPr wrap="none" rtlCol="0">
            <a:spAutoFit/>
          </a:bodyPr>
          <a:lstStyle/>
          <a:p>
            <a:pPr algn="ctr"/>
            <a:r>
              <a:rPr lang="zh-CN" altLang="en-US" sz="2800" b="1" spc="300" dirty="0" smtClean="0">
                <a:solidFill>
                  <a:schemeClr val="bg1"/>
                </a:solidFill>
                <a:latin typeface="微软雅黑" panose="020B0503020204020204" pitchFamily="34" charset="-122"/>
                <a:ea typeface="微软雅黑" panose="020B0503020204020204" pitchFamily="34" charset="-122"/>
              </a:rPr>
              <a:t>中小学一级教师与</a:t>
            </a:r>
            <a:endParaRPr lang="en-US" altLang="zh-CN" sz="2800" b="1" spc="300" dirty="0" smtClean="0">
              <a:solidFill>
                <a:schemeClr val="bg1"/>
              </a:solidFill>
              <a:latin typeface="微软雅黑" panose="020B0503020204020204" pitchFamily="34" charset="-122"/>
              <a:ea typeface="微软雅黑" panose="020B0503020204020204" pitchFamily="34" charset="-122"/>
            </a:endParaRPr>
          </a:p>
          <a:p>
            <a:pPr algn="ctr"/>
            <a:r>
              <a:rPr lang="zh-CN" altLang="zh-CN" sz="2800" b="1" spc="300" dirty="0" smtClean="0">
                <a:solidFill>
                  <a:schemeClr val="bg1"/>
                </a:solidFill>
                <a:latin typeface="微软雅黑" panose="020B0503020204020204" pitchFamily="34" charset="-122"/>
                <a:ea typeface="微软雅黑" panose="020B0503020204020204" pitchFamily="34" charset="-122"/>
              </a:rPr>
              <a:t>中小学</a:t>
            </a:r>
            <a:r>
              <a:rPr lang="zh-CN" altLang="en-US" sz="2800" b="1" spc="300" dirty="0" smtClean="0">
                <a:solidFill>
                  <a:schemeClr val="bg1"/>
                </a:solidFill>
                <a:latin typeface="微软雅黑" panose="020B0503020204020204" pitchFamily="34" charset="-122"/>
                <a:ea typeface="微软雅黑" panose="020B0503020204020204" pitchFamily="34" charset="-122"/>
              </a:rPr>
              <a:t>一级</a:t>
            </a:r>
            <a:r>
              <a:rPr lang="zh-CN" altLang="zh-CN" sz="2800" b="1" spc="300" dirty="0" smtClean="0">
                <a:solidFill>
                  <a:schemeClr val="bg1"/>
                </a:solidFill>
                <a:latin typeface="微软雅黑" panose="020B0503020204020204" pitchFamily="34" charset="-122"/>
                <a:ea typeface="微软雅黑" panose="020B0503020204020204" pitchFamily="34" charset="-122"/>
              </a:rPr>
              <a:t>教师</a:t>
            </a:r>
            <a:r>
              <a:rPr lang="zh-CN" altLang="zh-CN" sz="2800" b="1" spc="300" dirty="0">
                <a:solidFill>
                  <a:schemeClr val="bg1"/>
                </a:solidFill>
                <a:latin typeface="微软雅黑" panose="020B0503020204020204" pitchFamily="34" charset="-122"/>
                <a:ea typeface="微软雅黑" panose="020B0503020204020204" pitchFamily="34" charset="-122"/>
              </a:rPr>
              <a:t>（乡村学校</a:t>
            </a:r>
            <a:r>
              <a:rPr lang="zh-CN" altLang="zh-CN" sz="2800" b="1" spc="300" dirty="0" smtClean="0">
                <a:solidFill>
                  <a:schemeClr val="bg1"/>
                </a:solidFill>
                <a:latin typeface="微软雅黑" panose="020B0503020204020204" pitchFamily="34" charset="-122"/>
                <a:ea typeface="微软雅黑" panose="020B0503020204020204" pitchFamily="34" charset="-122"/>
              </a:rPr>
              <a:t>）</a:t>
            </a:r>
            <a:r>
              <a:rPr lang="zh-CN" altLang="en-US" sz="2800" b="1" spc="300" dirty="0" smtClean="0">
                <a:solidFill>
                  <a:schemeClr val="bg1"/>
                </a:solidFill>
                <a:latin typeface="微软雅黑" panose="020B0503020204020204" pitchFamily="34" charset="-122"/>
                <a:ea typeface="微软雅黑" panose="020B0503020204020204" pitchFamily="34" charset="-122"/>
              </a:rPr>
              <a:t>对比</a:t>
            </a:r>
            <a:endParaRPr lang="en-US" altLang="zh-CN" sz="2800" b="1" spc="300" dirty="0">
              <a:solidFill>
                <a:schemeClr val="bg1"/>
              </a:solidFill>
              <a:latin typeface="微软雅黑" panose="020B0503020204020204" pitchFamily="34" charset="-122"/>
              <a:ea typeface="微软雅黑" panose="020B0503020204020204" pitchFamily="34" charset="-122"/>
            </a:endParaRPr>
          </a:p>
          <a:p>
            <a:pPr algn="ctr"/>
            <a:endParaRPr lang="zh-CN" altLang="en-US" sz="5400" b="1" spc="300" dirty="0">
              <a:solidFill>
                <a:schemeClr val="bg1"/>
              </a:solidFill>
              <a:latin typeface="微软雅黑" panose="020B0503020204020204" pitchFamily="34" charset="-122"/>
              <a:ea typeface="微软雅黑" panose="020B0503020204020204" pitchFamily="34" charset="-122"/>
            </a:endParaRPr>
          </a:p>
        </p:txBody>
      </p:sp>
      <p:grpSp>
        <p:nvGrpSpPr>
          <p:cNvPr id="61" name="组合 60"/>
          <p:cNvGrpSpPr/>
          <p:nvPr/>
        </p:nvGrpSpPr>
        <p:grpSpPr>
          <a:xfrm>
            <a:off x="1505568" y="2211133"/>
            <a:ext cx="2485883" cy="2471218"/>
            <a:chOff x="1821711" y="568841"/>
            <a:chExt cx="1769509" cy="1759073"/>
          </a:xfrm>
        </p:grpSpPr>
        <p:grpSp>
          <p:nvGrpSpPr>
            <p:cNvPr id="62" name="组合 79"/>
            <p:cNvGrpSpPr/>
            <p:nvPr/>
          </p:nvGrpSpPr>
          <p:grpSpPr bwMode="auto">
            <a:xfrm>
              <a:off x="1835696" y="568841"/>
              <a:ext cx="1755524" cy="1759073"/>
              <a:chOff x="6379729" y="2488774"/>
              <a:chExt cx="2513016" cy="2513016"/>
            </a:xfrm>
          </p:grpSpPr>
          <p:sp>
            <p:nvSpPr>
              <p:cNvPr id="64"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50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65"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63" name="椭圆 80"/>
            <p:cNvSpPr/>
            <p:nvPr/>
          </p:nvSpPr>
          <p:spPr bwMode="auto">
            <a:xfrm>
              <a:off x="1821711" y="817303"/>
              <a:ext cx="1712670" cy="1271202"/>
            </a:xfrm>
            <a:prstGeom prst="ellipse">
              <a:avLst/>
            </a:prstGeom>
            <a:solidFill>
              <a:srgbClr val="CA032E"/>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zh-CN" altLang="en-US" sz="4000" b="1" kern="0" dirty="0" smtClean="0">
                  <a:solidFill>
                    <a:srgbClr val="FFFFFF"/>
                  </a:solidFill>
                  <a:latin typeface="微软雅黑" panose="020B0503020204020204" pitchFamily="34" charset="-122"/>
                  <a:ea typeface="微软雅黑" panose="020B0503020204020204" pitchFamily="34" charset="-122"/>
                </a:rPr>
                <a:t>五</a:t>
              </a:r>
              <a:endParaRPr lang="zh-CN" altLang="en-US" sz="4000" b="1" kern="0" dirty="0">
                <a:solidFill>
                  <a:srgbClr val="FFFFFF"/>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250" fill="hold"/>
                                            <p:tgtEl>
                                              <p:spTgt spid="14"/>
                                            </p:tgtEl>
                                            <p:attrNameLst>
                                              <p:attrName>ppt_w</p:attrName>
                                            </p:attrNameLst>
                                          </p:cBhvr>
                                          <p:tavLst>
                                            <p:tav tm="0">
                                              <p:val>
                                                <p:fltVal val="0"/>
                                              </p:val>
                                            </p:tav>
                                            <p:tav tm="100000">
                                              <p:val>
                                                <p:strVal val="#ppt_w"/>
                                              </p:val>
                                            </p:tav>
                                          </p:tavLst>
                                        </p:anim>
                                        <p:anim calcmode="lin" valueType="num">
                                          <p:cBhvr>
                                            <p:cTn id="8" dur="1250" fill="hold"/>
                                            <p:tgtEl>
                                              <p:spTgt spid="14"/>
                                            </p:tgtEl>
                                            <p:attrNameLst>
                                              <p:attrName>ppt_h</p:attrName>
                                            </p:attrNameLst>
                                          </p:cBhvr>
                                          <p:tavLst>
                                            <p:tav tm="0">
                                              <p:val>
                                                <p:fltVal val="0"/>
                                              </p:val>
                                            </p:tav>
                                            <p:tav tm="100000">
                                              <p:val>
                                                <p:strVal val="#ppt_h"/>
                                              </p:val>
                                            </p:tav>
                                          </p:tavLst>
                                        </p:anim>
                                        <p:animEffect transition="in" filter="fade">
                                          <p:cBhvr>
                                            <p:cTn id="9" dur="1250"/>
                                            <p:tgtEl>
                                              <p:spTgt spid="14"/>
                                            </p:tgtEl>
                                          </p:cBhvr>
                                        </p:animEffect>
                                      </p:childTnLst>
                                    </p:cTn>
                                  </p:par>
                                  <p:par>
                                    <p:cTn id="10" presetID="53" presetClass="entr" presetSubtype="16" fill="hold"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1250" fill="hold"/>
                                            <p:tgtEl>
                                              <p:spTgt spid="13"/>
                                            </p:tgtEl>
                                            <p:attrNameLst>
                                              <p:attrName>ppt_w</p:attrName>
                                            </p:attrNameLst>
                                          </p:cBhvr>
                                          <p:tavLst>
                                            <p:tav tm="0">
                                              <p:val>
                                                <p:fltVal val="0"/>
                                              </p:val>
                                            </p:tav>
                                            <p:tav tm="100000">
                                              <p:val>
                                                <p:strVal val="#ppt_w"/>
                                              </p:val>
                                            </p:tav>
                                          </p:tavLst>
                                        </p:anim>
                                        <p:anim calcmode="lin" valueType="num">
                                          <p:cBhvr>
                                            <p:cTn id="13" dur="1250" fill="hold"/>
                                            <p:tgtEl>
                                              <p:spTgt spid="13"/>
                                            </p:tgtEl>
                                            <p:attrNameLst>
                                              <p:attrName>ppt_h</p:attrName>
                                            </p:attrNameLst>
                                          </p:cBhvr>
                                          <p:tavLst>
                                            <p:tav tm="0">
                                              <p:val>
                                                <p:fltVal val="0"/>
                                              </p:val>
                                            </p:tav>
                                            <p:tav tm="100000">
                                              <p:val>
                                                <p:strVal val="#ppt_h"/>
                                              </p:val>
                                            </p:tav>
                                          </p:tavLst>
                                        </p:anim>
                                        <p:animEffect transition="in" filter="fade">
                                          <p:cBhvr>
                                            <p:cTn id="14" dur="1250"/>
                                            <p:tgtEl>
                                              <p:spTgt spid="13"/>
                                            </p:tgtEl>
                                          </p:cBhvr>
                                        </p:animEffect>
                                      </p:childTnLst>
                                    </p:cTn>
                                  </p:par>
                                </p:childTnLst>
                              </p:cTn>
                            </p:par>
                            <p:par>
                              <p:cTn id="15" fill="hold">
                                <p:stCondLst>
                                  <p:cond delay="1500"/>
                                </p:stCondLst>
                                <p:childTnLst>
                                  <p:par>
                                    <p:cTn id="16" presetID="2" presetClass="entr" presetSubtype="9" fill="hold" nodeType="afterEffect" p14:presetBounceEnd="60000">
                                      <p:stCondLst>
                                        <p:cond delay="0"/>
                                      </p:stCondLst>
                                      <p:childTnLst>
                                        <p:set>
                                          <p:cBhvr>
                                            <p:cTn id="17" dur="1" fill="hold">
                                              <p:stCondLst>
                                                <p:cond delay="0"/>
                                              </p:stCondLst>
                                            </p:cTn>
                                            <p:tgtEl>
                                              <p:spTgt spid="61"/>
                                            </p:tgtEl>
                                            <p:attrNameLst>
                                              <p:attrName>style.visibility</p:attrName>
                                            </p:attrNameLst>
                                          </p:cBhvr>
                                          <p:to>
                                            <p:strVal val="visible"/>
                                          </p:to>
                                        </p:set>
                                        <p:anim calcmode="lin" valueType="num" p14:bounceEnd="60000">
                                          <p:cBhvr additive="base">
                                            <p:cTn id="18" dur="1000" fill="hold"/>
                                            <p:tgtEl>
                                              <p:spTgt spid="61"/>
                                            </p:tgtEl>
                                            <p:attrNameLst>
                                              <p:attrName>ppt_x</p:attrName>
                                            </p:attrNameLst>
                                          </p:cBhvr>
                                          <p:tavLst>
                                            <p:tav tm="0">
                                              <p:val>
                                                <p:strVal val="0-#ppt_w/2"/>
                                              </p:val>
                                            </p:tav>
                                            <p:tav tm="100000">
                                              <p:val>
                                                <p:strVal val="#ppt_x"/>
                                              </p:val>
                                            </p:tav>
                                          </p:tavLst>
                                        </p:anim>
                                        <p:anim calcmode="lin" valueType="num" p14:bounceEnd="60000">
                                          <p:cBhvr additive="base">
                                            <p:cTn id="19" dur="1000" fill="hold"/>
                                            <p:tgtEl>
                                              <p:spTgt spid="61"/>
                                            </p:tgtEl>
                                            <p:attrNameLst>
                                              <p:attrName>ppt_y</p:attrName>
                                            </p:attrNameLst>
                                          </p:cBhvr>
                                          <p:tavLst>
                                            <p:tav tm="0">
                                              <p:val>
                                                <p:strVal val="0-#ppt_h/2"/>
                                              </p:val>
                                            </p:tav>
                                            <p:tav tm="100000">
                                              <p:val>
                                                <p:strVal val="#ppt_y"/>
                                              </p:val>
                                            </p:tav>
                                          </p:tavLst>
                                        </p:anim>
                                      </p:childTnLst>
                                    </p:cTn>
                                  </p:par>
                                  <p:par>
                                    <p:cTn id="20" presetID="22" presetClass="entr" presetSubtype="8" fill="hold" nodeType="withEffect">
                                      <p:stCondLst>
                                        <p:cond delay="350"/>
                                      </p:stCondLst>
                                      <p:childTnLst>
                                        <p:set>
                                          <p:cBhvr>
                                            <p:cTn id="21" dur="1" fill="hold">
                                              <p:stCondLst>
                                                <p:cond delay="0"/>
                                              </p:stCondLst>
                                            </p:cTn>
                                            <p:tgtEl>
                                              <p:spTgt spid="57"/>
                                            </p:tgtEl>
                                            <p:attrNameLst>
                                              <p:attrName>style.visibility</p:attrName>
                                            </p:attrNameLst>
                                          </p:cBhvr>
                                          <p:to>
                                            <p:strVal val="visible"/>
                                          </p:to>
                                        </p:set>
                                        <p:animEffect transition="in" filter="wipe(left)">
                                          <p:cBhvr>
                                            <p:cTn id="22" dur="750"/>
                                            <p:tgtEl>
                                              <p:spTgt spid="57"/>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fade">
                                          <p:cBhvr>
                                            <p:cTn id="26" dur="1000"/>
                                            <p:tgtEl>
                                              <p:spTgt spid="60"/>
                                            </p:tgtEl>
                                          </p:cBhvr>
                                        </p:animEffect>
                                        <p:anim calcmode="lin" valueType="num">
                                          <p:cBhvr>
                                            <p:cTn id="27" dur="1000" fill="hold"/>
                                            <p:tgtEl>
                                              <p:spTgt spid="60"/>
                                            </p:tgtEl>
                                            <p:attrNameLst>
                                              <p:attrName>ppt_x</p:attrName>
                                            </p:attrNameLst>
                                          </p:cBhvr>
                                          <p:tavLst>
                                            <p:tav tm="0">
                                              <p:val>
                                                <p:strVal val="#ppt_x"/>
                                              </p:val>
                                            </p:tav>
                                            <p:tav tm="100000">
                                              <p:val>
                                                <p:strVal val="#ppt_x"/>
                                              </p:val>
                                            </p:tav>
                                          </p:tavLst>
                                        </p:anim>
                                        <p:anim calcmode="lin" valueType="num">
                                          <p:cBhvr>
                                            <p:cTn id="28"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250" fill="hold"/>
                                            <p:tgtEl>
                                              <p:spTgt spid="14"/>
                                            </p:tgtEl>
                                            <p:attrNameLst>
                                              <p:attrName>ppt_w</p:attrName>
                                            </p:attrNameLst>
                                          </p:cBhvr>
                                          <p:tavLst>
                                            <p:tav tm="0">
                                              <p:val>
                                                <p:fltVal val="0"/>
                                              </p:val>
                                            </p:tav>
                                            <p:tav tm="100000">
                                              <p:val>
                                                <p:strVal val="#ppt_w"/>
                                              </p:val>
                                            </p:tav>
                                          </p:tavLst>
                                        </p:anim>
                                        <p:anim calcmode="lin" valueType="num">
                                          <p:cBhvr>
                                            <p:cTn id="8" dur="1250" fill="hold"/>
                                            <p:tgtEl>
                                              <p:spTgt spid="14"/>
                                            </p:tgtEl>
                                            <p:attrNameLst>
                                              <p:attrName>ppt_h</p:attrName>
                                            </p:attrNameLst>
                                          </p:cBhvr>
                                          <p:tavLst>
                                            <p:tav tm="0">
                                              <p:val>
                                                <p:fltVal val="0"/>
                                              </p:val>
                                            </p:tav>
                                            <p:tav tm="100000">
                                              <p:val>
                                                <p:strVal val="#ppt_h"/>
                                              </p:val>
                                            </p:tav>
                                          </p:tavLst>
                                        </p:anim>
                                        <p:animEffect transition="in" filter="fade">
                                          <p:cBhvr>
                                            <p:cTn id="9" dur="1250"/>
                                            <p:tgtEl>
                                              <p:spTgt spid="14"/>
                                            </p:tgtEl>
                                          </p:cBhvr>
                                        </p:animEffect>
                                      </p:childTnLst>
                                    </p:cTn>
                                  </p:par>
                                  <p:par>
                                    <p:cTn id="10" presetID="53" presetClass="entr" presetSubtype="16" fill="hold"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1250" fill="hold"/>
                                            <p:tgtEl>
                                              <p:spTgt spid="13"/>
                                            </p:tgtEl>
                                            <p:attrNameLst>
                                              <p:attrName>ppt_w</p:attrName>
                                            </p:attrNameLst>
                                          </p:cBhvr>
                                          <p:tavLst>
                                            <p:tav tm="0">
                                              <p:val>
                                                <p:fltVal val="0"/>
                                              </p:val>
                                            </p:tav>
                                            <p:tav tm="100000">
                                              <p:val>
                                                <p:strVal val="#ppt_w"/>
                                              </p:val>
                                            </p:tav>
                                          </p:tavLst>
                                        </p:anim>
                                        <p:anim calcmode="lin" valueType="num">
                                          <p:cBhvr>
                                            <p:cTn id="13" dur="1250" fill="hold"/>
                                            <p:tgtEl>
                                              <p:spTgt spid="13"/>
                                            </p:tgtEl>
                                            <p:attrNameLst>
                                              <p:attrName>ppt_h</p:attrName>
                                            </p:attrNameLst>
                                          </p:cBhvr>
                                          <p:tavLst>
                                            <p:tav tm="0">
                                              <p:val>
                                                <p:fltVal val="0"/>
                                              </p:val>
                                            </p:tav>
                                            <p:tav tm="100000">
                                              <p:val>
                                                <p:strVal val="#ppt_h"/>
                                              </p:val>
                                            </p:tav>
                                          </p:tavLst>
                                        </p:anim>
                                        <p:animEffect transition="in" filter="fade">
                                          <p:cBhvr>
                                            <p:cTn id="14" dur="1250"/>
                                            <p:tgtEl>
                                              <p:spTgt spid="13"/>
                                            </p:tgtEl>
                                          </p:cBhvr>
                                        </p:animEffect>
                                      </p:childTnLst>
                                    </p:cTn>
                                  </p:par>
                                </p:childTnLst>
                              </p:cTn>
                            </p:par>
                            <p:par>
                              <p:cTn id="15" fill="hold">
                                <p:stCondLst>
                                  <p:cond delay="1500"/>
                                </p:stCondLst>
                                <p:childTnLst>
                                  <p:par>
                                    <p:cTn id="16" presetID="2" presetClass="entr" presetSubtype="9" fill="hold" nodeType="afterEffect">
                                      <p:stCondLst>
                                        <p:cond delay="0"/>
                                      </p:stCondLst>
                                      <p:childTnLst>
                                        <p:set>
                                          <p:cBhvr>
                                            <p:cTn id="17" dur="1" fill="hold">
                                              <p:stCondLst>
                                                <p:cond delay="0"/>
                                              </p:stCondLst>
                                            </p:cTn>
                                            <p:tgtEl>
                                              <p:spTgt spid="61"/>
                                            </p:tgtEl>
                                            <p:attrNameLst>
                                              <p:attrName>style.visibility</p:attrName>
                                            </p:attrNameLst>
                                          </p:cBhvr>
                                          <p:to>
                                            <p:strVal val="visible"/>
                                          </p:to>
                                        </p:set>
                                        <p:anim calcmode="lin" valueType="num">
                                          <p:cBhvr additive="base">
                                            <p:cTn id="18" dur="1000" fill="hold"/>
                                            <p:tgtEl>
                                              <p:spTgt spid="61"/>
                                            </p:tgtEl>
                                            <p:attrNameLst>
                                              <p:attrName>ppt_x</p:attrName>
                                            </p:attrNameLst>
                                          </p:cBhvr>
                                          <p:tavLst>
                                            <p:tav tm="0">
                                              <p:val>
                                                <p:strVal val="0-#ppt_w/2"/>
                                              </p:val>
                                            </p:tav>
                                            <p:tav tm="100000">
                                              <p:val>
                                                <p:strVal val="#ppt_x"/>
                                              </p:val>
                                            </p:tav>
                                          </p:tavLst>
                                        </p:anim>
                                        <p:anim calcmode="lin" valueType="num">
                                          <p:cBhvr additive="base">
                                            <p:cTn id="19" dur="1000" fill="hold"/>
                                            <p:tgtEl>
                                              <p:spTgt spid="61"/>
                                            </p:tgtEl>
                                            <p:attrNameLst>
                                              <p:attrName>ppt_y</p:attrName>
                                            </p:attrNameLst>
                                          </p:cBhvr>
                                          <p:tavLst>
                                            <p:tav tm="0">
                                              <p:val>
                                                <p:strVal val="0-#ppt_h/2"/>
                                              </p:val>
                                            </p:tav>
                                            <p:tav tm="100000">
                                              <p:val>
                                                <p:strVal val="#ppt_y"/>
                                              </p:val>
                                            </p:tav>
                                          </p:tavLst>
                                        </p:anim>
                                      </p:childTnLst>
                                    </p:cTn>
                                  </p:par>
                                  <p:par>
                                    <p:cTn id="20" presetID="22" presetClass="entr" presetSubtype="8" fill="hold" nodeType="withEffect">
                                      <p:stCondLst>
                                        <p:cond delay="350"/>
                                      </p:stCondLst>
                                      <p:childTnLst>
                                        <p:set>
                                          <p:cBhvr>
                                            <p:cTn id="21" dur="1" fill="hold">
                                              <p:stCondLst>
                                                <p:cond delay="0"/>
                                              </p:stCondLst>
                                            </p:cTn>
                                            <p:tgtEl>
                                              <p:spTgt spid="57"/>
                                            </p:tgtEl>
                                            <p:attrNameLst>
                                              <p:attrName>style.visibility</p:attrName>
                                            </p:attrNameLst>
                                          </p:cBhvr>
                                          <p:to>
                                            <p:strVal val="visible"/>
                                          </p:to>
                                        </p:set>
                                        <p:animEffect transition="in" filter="wipe(left)">
                                          <p:cBhvr>
                                            <p:cTn id="22" dur="750"/>
                                            <p:tgtEl>
                                              <p:spTgt spid="57"/>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fade">
                                          <p:cBhvr>
                                            <p:cTn id="26" dur="1000"/>
                                            <p:tgtEl>
                                              <p:spTgt spid="60"/>
                                            </p:tgtEl>
                                          </p:cBhvr>
                                        </p:animEffect>
                                        <p:anim calcmode="lin" valueType="num">
                                          <p:cBhvr>
                                            <p:cTn id="27" dur="1000" fill="hold"/>
                                            <p:tgtEl>
                                              <p:spTgt spid="60"/>
                                            </p:tgtEl>
                                            <p:attrNameLst>
                                              <p:attrName>ppt_x</p:attrName>
                                            </p:attrNameLst>
                                          </p:cBhvr>
                                          <p:tavLst>
                                            <p:tav tm="0">
                                              <p:val>
                                                <p:strVal val="#ppt_x"/>
                                              </p:val>
                                            </p:tav>
                                            <p:tav tm="100000">
                                              <p:val>
                                                <p:strVal val="#ppt_x"/>
                                              </p:val>
                                            </p:tav>
                                          </p:tavLst>
                                        </p:anim>
                                        <p:anim calcmode="lin" valueType="num">
                                          <p:cBhvr>
                                            <p:cTn id="28"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cstate="screen"/>
          <a:stretch>
            <a:fillRect/>
          </a:stretch>
        </p:blipFill>
        <p:spPr>
          <a:xfrm flipH="1" flipV="1">
            <a:off x="9157954" y="3869632"/>
            <a:ext cx="3092244" cy="3026849"/>
          </a:xfrm>
          <a:prstGeom prst="rect">
            <a:avLst/>
          </a:prstGeom>
        </p:spPr>
      </p:pic>
      <p:pic>
        <p:nvPicPr>
          <p:cNvPr id="5" name="图片 4"/>
          <p:cNvPicPr>
            <a:picLocks noChangeAspect="1"/>
          </p:cNvPicPr>
          <p:nvPr/>
        </p:nvPicPr>
        <p:blipFill rotWithShape="1">
          <a:blip r:embed="rId2" cstate="screen"/>
          <a:srcRect r="16536" b="29277"/>
          <a:stretch>
            <a:fillRect/>
          </a:stretch>
        </p:blipFill>
        <p:spPr>
          <a:xfrm>
            <a:off x="-77953" y="-46159"/>
            <a:ext cx="2643354" cy="2192459"/>
          </a:xfrm>
          <a:prstGeom prst="rect">
            <a:avLst/>
          </a:prstGeom>
        </p:spPr>
      </p:pic>
      <p:sp>
        <p:nvSpPr>
          <p:cNvPr id="7" name="圆角矩形 6"/>
          <p:cNvSpPr/>
          <p:nvPr/>
        </p:nvSpPr>
        <p:spPr>
          <a:xfrm>
            <a:off x="1039494" y="1412182"/>
            <a:ext cx="10058400" cy="4914900"/>
          </a:xfrm>
          <a:prstGeom prst="roundRect">
            <a:avLst/>
          </a:prstGeom>
          <a:ln w="57150">
            <a:prstDash val="solid"/>
          </a:ln>
        </p:spPr>
        <p:style>
          <a:lnRef idx="2">
            <a:schemeClr val="accent4"/>
          </a:lnRef>
          <a:fillRef idx="1">
            <a:schemeClr val="lt1"/>
          </a:fillRef>
          <a:effectRef idx="0">
            <a:schemeClr val="accent4"/>
          </a:effectRef>
          <a:fontRef idx="minor">
            <a:schemeClr val="dk1"/>
          </a:fontRef>
        </p:style>
        <p:txBody>
          <a:bodyPr rtlCol="0" anchor="ctr"/>
          <a:lstStyle/>
          <a:p>
            <a:pPr algn="ctr"/>
            <a:endParaRPr lang="zh-CN" altLang="en-US"/>
          </a:p>
        </p:txBody>
      </p:sp>
      <p:sp>
        <p:nvSpPr>
          <p:cNvPr id="8" name="前言"/>
          <p:cNvSpPr>
            <a:spLocks noChangeArrowheads="1"/>
          </p:cNvSpPr>
          <p:nvPr/>
        </p:nvSpPr>
        <p:spPr bwMode="auto">
          <a:xfrm>
            <a:off x="3764506" y="311414"/>
            <a:ext cx="4862854" cy="738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912" tIns="60956" rIns="121912" bIns="6095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spcBef>
                <a:spcPct val="0"/>
              </a:spcBef>
              <a:buNone/>
            </a:pPr>
            <a:r>
              <a:rPr lang="zh-CN" altLang="en-US" sz="4000" b="1" dirty="0" smtClean="0">
                <a:solidFill>
                  <a:srgbClr val="FF0000"/>
                </a:solidFill>
              </a:rPr>
              <a:t>主要</a:t>
            </a:r>
            <a:r>
              <a:rPr lang="zh-CN" altLang="en-US" sz="4000" b="1" dirty="0">
                <a:solidFill>
                  <a:srgbClr val="FF0000"/>
                </a:solidFill>
              </a:rPr>
              <a:t>修订内容及</a:t>
            </a:r>
            <a:r>
              <a:rPr lang="zh-CN" altLang="en-US" sz="4000" b="1" dirty="0" smtClean="0">
                <a:solidFill>
                  <a:srgbClr val="FF0000"/>
                </a:solidFill>
              </a:rPr>
              <a:t>说明</a:t>
            </a:r>
            <a:endParaRPr lang="zh-CN" altLang="en-US" sz="4000" dirty="0">
              <a:solidFill>
                <a:srgbClr val="585858"/>
              </a:solidFill>
              <a:latin typeface="Impact MT Std" pitchFamily="34" charset="0"/>
              <a:sym typeface="Impact" panose="020B0806030902050204" pitchFamily="34" charset="0"/>
            </a:endParaRPr>
          </a:p>
        </p:txBody>
      </p:sp>
      <p:sp>
        <p:nvSpPr>
          <p:cNvPr id="9" name="TextBox 504"/>
          <p:cNvSpPr txBox="1"/>
          <p:nvPr/>
        </p:nvSpPr>
        <p:spPr>
          <a:xfrm>
            <a:off x="1368818" y="1401964"/>
            <a:ext cx="9729076" cy="4893647"/>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lang="zh-CN" altLang="zh-CN" sz="2400" dirty="0"/>
              <a:t>（一）关于框架思路调整。</a:t>
            </a:r>
            <a:endParaRPr lang="zh-CN" altLang="zh-CN" sz="2400" dirty="0"/>
          </a:p>
          <a:p>
            <a:r>
              <a:rPr lang="en-US" altLang="zh-CN" sz="2400" dirty="0"/>
              <a:t>1.</a:t>
            </a:r>
            <a:r>
              <a:rPr lang="zh-CN" altLang="zh-CN" sz="2400" dirty="0"/>
              <a:t>新修订评审条件对现行评审条件框架进行了部分修改，取消了现行评审条件中“评定标准”条款，增加了“基本条件”条款，将涉及思想政治条件、教师资格条件、学历资历条件、职称外语计算机条件、继续教育条件、支教经历条件等共性内容统一在“基本条件”中</a:t>
            </a:r>
            <a:r>
              <a:rPr lang="zh-CN" altLang="zh-CN" sz="2400" dirty="0" smtClean="0"/>
              <a:t>表述。</a:t>
            </a:r>
            <a:endParaRPr lang="en-US" altLang="zh-CN" sz="2400" dirty="0" smtClean="0"/>
          </a:p>
          <a:p>
            <a:r>
              <a:rPr lang="en-US" altLang="zh-CN" sz="2400" dirty="0" smtClean="0"/>
              <a:t>2</a:t>
            </a:r>
            <a:r>
              <a:rPr lang="en-US" altLang="zh-CN" sz="2400" dirty="0"/>
              <a:t>.</a:t>
            </a:r>
            <a:r>
              <a:rPr lang="zh-CN" altLang="zh-CN" sz="2400" dirty="0"/>
              <a:t>按照教育人才分类评价的要求，对中小学乡村教师实行“定向评价、定向使用”职称评审制度，新增了乡村学校中小学高级教师、中小学一级教师</a:t>
            </a:r>
            <a:r>
              <a:rPr lang="en-US" altLang="zh-CN" sz="2400" dirty="0"/>
              <a:t>2</a:t>
            </a:r>
            <a:r>
              <a:rPr lang="zh-CN" altLang="zh-CN" sz="2400" dirty="0"/>
              <a:t>个评审条件，对乡村教师“工作经历（能力）</a:t>
            </a:r>
            <a:r>
              <a:rPr lang="zh-CN" altLang="zh-CN" sz="2400" dirty="0" smtClean="0"/>
              <a:t>”“业绩成果条件”</a:t>
            </a:r>
            <a:r>
              <a:rPr lang="zh-CN" altLang="zh-CN" sz="2400" dirty="0"/>
              <a:t>进行了说明，细分了评审条件的使用范围。</a:t>
            </a:r>
            <a:endParaRPr lang="zh-CN" altLang="zh-CN" sz="2400" dirty="0"/>
          </a:p>
          <a:p>
            <a:endParaRPr lang="zh-CN" altLang="zh-CN" sz="2400" dirty="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250" fill="hold"/>
                                        <p:tgtEl>
                                          <p:spTgt spid="6"/>
                                        </p:tgtEl>
                                        <p:attrNameLst>
                                          <p:attrName>ppt_w</p:attrName>
                                        </p:attrNameLst>
                                      </p:cBhvr>
                                      <p:tavLst>
                                        <p:tav tm="0">
                                          <p:val>
                                            <p:fltVal val="0"/>
                                          </p:val>
                                        </p:tav>
                                        <p:tav tm="100000">
                                          <p:val>
                                            <p:strVal val="#ppt_w"/>
                                          </p:val>
                                        </p:tav>
                                      </p:tavLst>
                                    </p:anim>
                                    <p:anim calcmode="lin" valueType="num">
                                      <p:cBhvr>
                                        <p:cTn id="8" dur="1250" fill="hold"/>
                                        <p:tgtEl>
                                          <p:spTgt spid="6"/>
                                        </p:tgtEl>
                                        <p:attrNameLst>
                                          <p:attrName>ppt_h</p:attrName>
                                        </p:attrNameLst>
                                      </p:cBhvr>
                                      <p:tavLst>
                                        <p:tav tm="0">
                                          <p:val>
                                            <p:fltVal val="0"/>
                                          </p:val>
                                        </p:tav>
                                        <p:tav tm="100000">
                                          <p:val>
                                            <p:strVal val="#ppt_h"/>
                                          </p:val>
                                        </p:tav>
                                      </p:tavLst>
                                    </p:anim>
                                    <p:animEffect transition="in" filter="fade">
                                      <p:cBhvr>
                                        <p:cTn id="9" dur="1250"/>
                                        <p:tgtEl>
                                          <p:spTgt spid="6"/>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250" fill="hold"/>
                                        <p:tgtEl>
                                          <p:spTgt spid="5"/>
                                        </p:tgtEl>
                                        <p:attrNameLst>
                                          <p:attrName>ppt_w</p:attrName>
                                        </p:attrNameLst>
                                      </p:cBhvr>
                                      <p:tavLst>
                                        <p:tav tm="0">
                                          <p:val>
                                            <p:fltVal val="0"/>
                                          </p:val>
                                        </p:tav>
                                        <p:tav tm="100000">
                                          <p:val>
                                            <p:strVal val="#ppt_w"/>
                                          </p:val>
                                        </p:tav>
                                      </p:tavLst>
                                    </p:anim>
                                    <p:anim calcmode="lin" valueType="num">
                                      <p:cBhvr>
                                        <p:cTn id="13" dur="1250" fill="hold"/>
                                        <p:tgtEl>
                                          <p:spTgt spid="5"/>
                                        </p:tgtEl>
                                        <p:attrNameLst>
                                          <p:attrName>ppt_h</p:attrName>
                                        </p:attrNameLst>
                                      </p:cBhvr>
                                      <p:tavLst>
                                        <p:tav tm="0">
                                          <p:val>
                                            <p:fltVal val="0"/>
                                          </p:val>
                                        </p:tav>
                                        <p:tav tm="100000">
                                          <p:val>
                                            <p:strVal val="#ppt_h"/>
                                          </p:val>
                                        </p:tav>
                                      </p:tavLst>
                                    </p:anim>
                                    <p:animEffect transition="in" filter="fade">
                                      <p:cBhvr>
                                        <p:cTn id="14" dur="1250"/>
                                        <p:tgtEl>
                                          <p:spTgt spid="5"/>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1"/>
                                          </p:val>
                                        </p:tav>
                                        <p:tav tm="100000">
                                          <p:val>
                                            <p:strVal val="#ppt_y"/>
                                          </p:val>
                                        </p:tav>
                                      </p:tavLst>
                                    </p:anim>
                                  </p:childTnLst>
                                </p:cTn>
                              </p:par>
                              <p:par>
                                <p:cTn id="21" presetID="22" presetClass="entr" presetSubtype="8" fill="hold" grpId="0" nodeType="withEffect">
                                  <p:stCondLst>
                                    <p:cond delay="250"/>
                                  </p:stCondLst>
                                  <p:childTnLst>
                                    <p:set>
                                      <p:cBhvr>
                                        <p:cTn id="22" dur="1" fill="hold">
                                          <p:stCondLst>
                                            <p:cond delay="0"/>
                                          </p:stCondLst>
                                        </p:cTn>
                                        <p:tgtEl>
                                          <p:spTgt spid="8"/>
                                        </p:tgtEl>
                                        <p:attrNameLst>
                                          <p:attrName>style.visibility</p:attrName>
                                        </p:attrNameLst>
                                      </p:cBhvr>
                                      <p:to>
                                        <p:strVal val="visible"/>
                                      </p:to>
                                    </p:set>
                                    <p:animEffect transition="in" filter="wipe(left)">
                                      <p:cBhvr>
                                        <p:cTn id="23" dur="500"/>
                                        <p:tgtEl>
                                          <p:spTgt spid="8"/>
                                        </p:tgtEl>
                                      </p:cBhvr>
                                    </p:animEffect>
                                  </p:childTnLst>
                                </p:cTn>
                              </p:par>
                              <p:par>
                                <p:cTn id="24" presetID="10" presetClass="entr" presetSubtype="0" fill="hold" grpId="0" nodeType="withEffect">
                                  <p:stCondLst>
                                    <p:cond delay="1000"/>
                                  </p:stCondLst>
                                  <p:iterate type="lt">
                                    <p:tmPct val="10000"/>
                                  </p:iterate>
                                  <p:childTnLst>
                                    <p:set>
                                      <p:cBhvr>
                                        <p:cTn id="25" dur="1" fill="hold">
                                          <p:stCondLst>
                                            <p:cond delay="0"/>
                                          </p:stCondLst>
                                        </p:cTn>
                                        <p:tgtEl>
                                          <p:spTgt spid="9"/>
                                        </p:tgtEl>
                                        <p:attrNameLst>
                                          <p:attrName>style.visibility</p:attrName>
                                        </p:attrNameLst>
                                      </p:cBhvr>
                                      <p:to>
                                        <p:strVal val="visible"/>
                                      </p:to>
                                    </p:set>
                                    <p:animEffect transition="in" filter="fade">
                                      <p:cBhvr>
                                        <p:cTn id="26" dur="1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33239" y="0"/>
            <a:ext cx="12150313" cy="6859588"/>
          </a:xfrm>
          <a:prstGeom prst="rect">
            <a:avLst/>
          </a:prstGeom>
        </p:spPr>
      </p:pic>
      <p:graphicFrame>
        <p:nvGraphicFramePr>
          <p:cNvPr id="13" name="表格 12"/>
          <p:cNvGraphicFramePr>
            <a:graphicFrameLocks noGrp="1"/>
          </p:cNvGraphicFramePr>
          <p:nvPr/>
        </p:nvGraphicFramePr>
        <p:xfrm>
          <a:off x="241406" y="762945"/>
          <a:ext cx="11733978" cy="6073512"/>
        </p:xfrm>
        <a:graphic>
          <a:graphicData uri="http://schemas.openxmlformats.org/drawingml/2006/table">
            <a:tbl>
              <a:tblPr firstRow="1" bandRow="1">
                <a:tableStyleId>{9DCAF9ED-07DC-4A11-8D7F-57B35C25682E}</a:tableStyleId>
              </a:tblPr>
              <a:tblGrid>
                <a:gridCol w="1036796"/>
                <a:gridCol w="1225304"/>
                <a:gridCol w="5002194"/>
                <a:gridCol w="4469684"/>
              </a:tblGrid>
              <a:tr h="474003">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申报资格</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申报条件</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一级教师</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smtClean="0">
                          <a:effectLst>
                            <a:outerShdw blurRad="38100" dist="38100" dir="2700000" algn="tl">
                              <a:srgbClr val="000000">
                                <a:alpha val="43137"/>
                              </a:srgbClr>
                            </a:outerShdw>
                          </a:effectLst>
                        </a:rPr>
                        <a:t>一级教师（乡村学校）</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tcPr>
                </a:tc>
              </a:tr>
              <a:tr h="1110093">
                <a:tc rowSpan="4">
                  <a:txBody>
                    <a:bodyPr/>
                    <a:lstStyle/>
                    <a:p>
                      <a:pPr algn="ctr">
                        <a:lnSpc>
                          <a:spcPct val="110000"/>
                        </a:lnSpc>
                        <a:spcAft>
                          <a:spcPts val="0"/>
                        </a:spcAft>
                      </a:pPr>
                      <a:r>
                        <a:rPr lang="zh-CN" altLang="en-US" sz="2100" kern="100" dirty="0" smtClean="0">
                          <a:effectLst/>
                        </a:rPr>
                        <a:t>一级</a:t>
                      </a:r>
                      <a:endParaRPr lang="en-US" altLang="zh-CN" sz="2100" kern="100" dirty="0" smtClean="0">
                        <a:effectLst/>
                      </a:endParaRPr>
                    </a:p>
                    <a:p>
                      <a:pPr algn="ctr">
                        <a:lnSpc>
                          <a:spcPct val="110000"/>
                        </a:lnSpc>
                        <a:spcAft>
                          <a:spcPts val="0"/>
                        </a:spcAft>
                      </a:pPr>
                      <a:r>
                        <a:rPr lang="zh-CN" altLang="en-US" sz="2100" kern="100" dirty="0" smtClean="0">
                          <a:effectLst/>
                        </a:rPr>
                        <a:t>教师</a:t>
                      </a:r>
                      <a:endParaRPr lang="zh-CN" sz="2100" b="1" kern="100" dirty="0">
                        <a:solidFill>
                          <a:srgbClr val="C00000"/>
                        </a:solidFill>
                        <a:effectLst/>
                        <a:latin typeface="微软雅黑" panose="020B0503020204020204" pitchFamily="34" charset="-122"/>
                        <a:ea typeface="微软雅黑" panose="020B0503020204020204" pitchFamily="34" charset="-122"/>
                        <a:cs typeface="+mn-cs"/>
                      </a:endParaRPr>
                    </a:p>
                  </a:txBody>
                  <a:tcPr marL="91428" marR="91428" marT="0" marB="0" anchor="ctr">
                    <a:lnR w="12700" cap="flat" cmpd="sng" algn="ctr">
                      <a:solidFill>
                        <a:srgbClr val="F3960D"/>
                      </a:solidFill>
                      <a:prstDash val="solid"/>
                      <a:round/>
                      <a:headEnd type="none" w="med" len="med"/>
                      <a:tailEnd type="none" w="med" len="med"/>
                    </a:lnR>
                  </a:tcPr>
                </a:tc>
                <a:tc rowSpan="4">
                  <a:txBody>
                    <a:bodyPr/>
                    <a:lstStyle/>
                    <a:p>
                      <a:pPr marL="0" marR="0" indent="0" algn="ctr" defTabSz="914400" rtl="0" eaLnBrk="1" fontAlgn="auto" latinLnBrk="0" hangingPunct="1">
                        <a:lnSpc>
                          <a:spcPct val="110000"/>
                        </a:lnSpc>
                        <a:spcBef>
                          <a:spcPts val="0"/>
                        </a:spcBef>
                        <a:spcAft>
                          <a:spcPts val="0"/>
                        </a:spcAft>
                        <a:buClrTx/>
                        <a:buSzTx/>
                        <a:buFontTx/>
                        <a:buNone/>
                        <a:defRPr/>
                      </a:pPr>
                      <a:r>
                        <a:rPr lang="zh-CN" altLang="en-US" sz="2100" kern="100" dirty="0" smtClean="0">
                          <a:effectLst/>
                        </a:rPr>
                        <a:t>专业技术工作经历（能力）条件</a:t>
                      </a:r>
                      <a:endParaRPr lang="zh-CN" altLang="en-US" sz="2100" kern="100" dirty="0" smtClean="0">
                        <a:effectLst/>
                      </a:endParaRPr>
                    </a:p>
                    <a:p>
                      <a:pPr algn="ctr">
                        <a:lnSpc>
                          <a:spcPct val="110000"/>
                        </a:lnSpc>
                        <a:spcAft>
                          <a:spcPts val="0"/>
                        </a:spcAft>
                      </a:pP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一、育人工作。</a:t>
                      </a:r>
                      <a:endParaRPr lang="zh-CN" altLang="zh-CN" sz="1800" kern="1200" dirty="0" smtClean="0">
                        <a:effectLst/>
                      </a:endParaRPr>
                    </a:p>
                    <a:p>
                      <a:r>
                        <a:rPr lang="zh-CN" altLang="zh-CN" sz="1800" kern="1200" dirty="0" smtClean="0">
                          <a:effectLst/>
                        </a:rPr>
                        <a:t>任现职以来，担任班主任工作</a:t>
                      </a:r>
                      <a:r>
                        <a:rPr lang="en-US" altLang="zh-CN" sz="1800" kern="1200" dirty="0" smtClean="0">
                          <a:effectLst/>
                        </a:rPr>
                        <a:t>2</a:t>
                      </a:r>
                      <a:r>
                        <a:rPr lang="zh-CN" altLang="zh-CN" sz="1800" kern="1200" dirty="0" smtClean="0">
                          <a:effectLst/>
                        </a:rPr>
                        <a:t>年以上。</a:t>
                      </a:r>
                      <a:endParaRPr lang="zh-CN" altLang="zh-CN" sz="1800" kern="1200" dirty="0" smtClean="0">
                        <a:effectLst/>
                      </a:endParaRPr>
                    </a:p>
                    <a:p>
                      <a:endParaRPr lang="zh-CN" sz="14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一、育人工作。</a:t>
                      </a:r>
                      <a:endParaRPr lang="zh-CN" altLang="zh-CN" sz="1800" kern="1200" dirty="0" smtClean="0">
                        <a:effectLst/>
                      </a:endParaRPr>
                    </a:p>
                    <a:p>
                      <a:r>
                        <a:rPr lang="zh-CN" altLang="zh-CN" sz="1800" kern="1200" dirty="0" smtClean="0">
                          <a:effectLst/>
                        </a:rPr>
                        <a:t>任现职以来，担任班主任工作</a:t>
                      </a:r>
                      <a:r>
                        <a:rPr lang="en-US" altLang="zh-CN" sz="1800" kern="1200" dirty="0" smtClean="0">
                          <a:effectLst/>
                        </a:rPr>
                        <a:t>2</a:t>
                      </a:r>
                      <a:r>
                        <a:rPr lang="zh-CN" altLang="zh-CN" sz="1800" kern="1200" dirty="0" smtClean="0">
                          <a:effectLst/>
                        </a:rPr>
                        <a:t>年以上。</a:t>
                      </a:r>
                      <a:endParaRPr lang="zh-CN" sz="17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tcPr>
                </a:tc>
              </a:tr>
              <a:tr h="1524000">
                <a:tc vMerge="1">
                  <a:tcPr/>
                </a:tc>
                <a:tc vMerge="1">
                  <a:tcPr/>
                </a:tc>
                <a:tc>
                  <a:txBody>
                    <a:bodyPr/>
                    <a:lstStyle/>
                    <a:p>
                      <a:r>
                        <a:rPr lang="zh-CN" altLang="zh-CN" sz="1800" kern="1200" dirty="0" smtClean="0">
                          <a:effectLst/>
                        </a:rPr>
                        <a:t>二、教学工作量。</a:t>
                      </a:r>
                      <a:endParaRPr lang="zh-CN" altLang="zh-CN" sz="1800" kern="1200" dirty="0" smtClean="0">
                        <a:effectLst/>
                      </a:endParaRPr>
                    </a:p>
                    <a:p>
                      <a:r>
                        <a:rPr lang="zh-CN" altLang="zh-CN" sz="1800" kern="1200" dirty="0" smtClean="0">
                          <a:effectLst/>
                        </a:rPr>
                        <a:t>（一）中小学、幼儿园教师完成当地教育行政主管部门和学校规定的教学工作量。</a:t>
                      </a:r>
                      <a:endParaRPr lang="zh-CN" altLang="zh-CN" sz="1800" kern="1200" dirty="0" smtClean="0">
                        <a:effectLst/>
                      </a:endParaRPr>
                    </a:p>
                    <a:p>
                      <a:r>
                        <a:rPr lang="zh-CN" altLang="zh-CN" sz="1800" kern="1200" dirty="0" smtClean="0">
                          <a:effectLst/>
                        </a:rPr>
                        <a:t>（二）教研员有计划地深入学校指导教学，完成当地教育行政主管部门和单位规定的工作量。</a:t>
                      </a:r>
                      <a:endParaRPr lang="zh-CN" sz="1800" kern="1200" dirty="0">
                        <a:solidFill>
                          <a:schemeClr val="dk1"/>
                        </a:solidFill>
                        <a:effectLst/>
                        <a:latin typeface="仿宋" panose="02010609060101010101" pitchFamily="49" charset="-122"/>
                        <a:ea typeface="仿宋" panose="02010609060101010101" pitchFamily="49"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二、教学工作量。</a:t>
                      </a:r>
                      <a:endParaRPr lang="zh-CN" altLang="zh-CN" sz="1800" kern="1200" dirty="0" smtClean="0">
                        <a:effectLst/>
                      </a:endParaRPr>
                    </a:p>
                    <a:p>
                      <a:r>
                        <a:rPr lang="zh-CN" altLang="zh-CN" sz="1800" kern="1200" dirty="0" smtClean="0">
                          <a:effectLst/>
                        </a:rPr>
                        <a:t>（一）中小学、幼儿园教师完成当地教育行政主管部门和学校规定的教学工作量。</a:t>
                      </a:r>
                      <a:endParaRPr lang="zh-CN" altLang="zh-CN" sz="1800" kern="1200" dirty="0" smtClean="0">
                        <a:effectLst/>
                      </a:endParaRPr>
                    </a:p>
                    <a:p>
                      <a:r>
                        <a:rPr lang="zh-CN" altLang="zh-CN" sz="1800" kern="1200" dirty="0" smtClean="0">
                          <a:effectLst/>
                        </a:rPr>
                        <a:t>（二）教研员有计划地深入学校指导教学，完成当地教育行政主管部门和单位规定的工作量。</a:t>
                      </a:r>
                      <a:endParaRPr lang="zh-CN" sz="17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tcPr>
                </a:tc>
              </a:tr>
              <a:tr h="1524000">
                <a:tc vMerge="1">
                  <a:tcPr/>
                </a:tc>
                <a:tc vMerge="1">
                  <a:tcPr/>
                </a:tc>
                <a:tc>
                  <a:txBody>
                    <a:bodyPr/>
                    <a:lstStyle/>
                    <a:p>
                      <a:r>
                        <a:rPr lang="zh-CN" altLang="zh-CN" sz="1800" kern="1200" dirty="0" smtClean="0">
                          <a:effectLst/>
                        </a:rPr>
                        <a:t>三、循环教学经历。</a:t>
                      </a:r>
                      <a:endParaRPr lang="zh-CN" altLang="zh-CN" sz="1800" kern="1200" dirty="0" smtClean="0">
                        <a:effectLst/>
                      </a:endParaRPr>
                    </a:p>
                    <a:p>
                      <a:r>
                        <a:rPr lang="zh-CN" altLang="zh-CN" sz="1800" kern="1200" dirty="0" smtClean="0">
                          <a:effectLst/>
                        </a:rPr>
                        <a:t>从教以来，有</a:t>
                      </a:r>
                      <a:r>
                        <a:rPr lang="en-US" altLang="zh-CN" sz="1800" kern="1200" dirty="0" smtClean="0">
                          <a:effectLst/>
                        </a:rPr>
                        <a:t>1</a:t>
                      </a:r>
                      <a:r>
                        <a:rPr lang="zh-CN" altLang="zh-CN" sz="1800" kern="1200" dirty="0" smtClean="0">
                          <a:effectLst/>
                        </a:rPr>
                        <a:t>次以上循环教学经历，或担任毕业班工作</a:t>
                      </a:r>
                      <a:r>
                        <a:rPr lang="en-US" altLang="zh-CN" sz="1800" kern="1200" dirty="0" smtClean="0">
                          <a:effectLst/>
                        </a:rPr>
                        <a:t>2</a:t>
                      </a:r>
                      <a:r>
                        <a:rPr lang="zh-CN" altLang="zh-CN" sz="1800" kern="1200" dirty="0" smtClean="0">
                          <a:effectLst/>
                        </a:rPr>
                        <a:t>年以上。</a:t>
                      </a:r>
                      <a:endParaRPr lang="zh-CN" alt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三、循环教学经历。</a:t>
                      </a:r>
                      <a:endParaRPr lang="zh-CN" altLang="zh-CN" sz="1800" kern="1200" dirty="0" smtClean="0">
                        <a:effectLst/>
                      </a:endParaRPr>
                    </a:p>
                    <a:p>
                      <a:r>
                        <a:rPr lang="zh-CN" altLang="zh-CN" sz="1800" kern="1200" dirty="0" smtClean="0">
                          <a:effectLst/>
                        </a:rPr>
                        <a:t>从教以来，有</a:t>
                      </a:r>
                      <a:r>
                        <a:rPr lang="en-US" altLang="zh-CN" sz="1800" kern="1200" dirty="0" smtClean="0">
                          <a:effectLst/>
                        </a:rPr>
                        <a:t>1</a:t>
                      </a:r>
                      <a:r>
                        <a:rPr lang="zh-CN" altLang="zh-CN" sz="1800" kern="1200" dirty="0" smtClean="0">
                          <a:effectLst/>
                        </a:rPr>
                        <a:t>次以上循环教学经历，或担任毕业班工作</a:t>
                      </a:r>
                      <a:r>
                        <a:rPr lang="en-US" altLang="zh-CN" sz="1800" kern="1200" dirty="0" smtClean="0">
                          <a:effectLst/>
                        </a:rPr>
                        <a:t>2</a:t>
                      </a:r>
                      <a:r>
                        <a:rPr lang="zh-CN" altLang="zh-CN" sz="1800" kern="1200" dirty="0" smtClean="0">
                          <a:effectLst/>
                        </a:rPr>
                        <a:t>年以上。教学点教师不作要求。</a:t>
                      </a:r>
                      <a:endParaRPr lang="zh-CN" sz="17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tcPr>
                </a:tc>
              </a:tr>
              <a:tr h="1319496">
                <a:tc vMerge="1">
                  <a:tcPr marL="68580" marR="6858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vMerge="1">
                  <a:tcPr marL="68580" marR="6858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solidFill>
                  </a:tcPr>
                </a:tc>
                <a:tc>
                  <a:txBody>
                    <a:bodyPr/>
                    <a:lstStyle/>
                    <a:p>
                      <a:r>
                        <a:rPr lang="zh-CN" altLang="zh-CN" sz="1800" kern="1200" dirty="0" smtClean="0">
                          <a:effectLst/>
                        </a:rPr>
                        <a:t>四、承担公开课要求。</a:t>
                      </a:r>
                      <a:endParaRPr lang="zh-CN" altLang="zh-CN" sz="1800" kern="1200" dirty="0" smtClean="0">
                        <a:effectLst/>
                      </a:endParaRPr>
                    </a:p>
                    <a:p>
                      <a:r>
                        <a:rPr lang="zh-CN" altLang="zh-CN" sz="1800" kern="1200" dirty="0" smtClean="0">
                          <a:effectLst/>
                        </a:rPr>
                        <a:t>近</a:t>
                      </a:r>
                      <a:r>
                        <a:rPr lang="en-US" altLang="zh-CN" sz="1800" kern="1200" dirty="0" smtClean="0">
                          <a:effectLst/>
                        </a:rPr>
                        <a:t>4</a:t>
                      </a:r>
                      <a:r>
                        <a:rPr lang="zh-CN" altLang="zh-CN" sz="1800" kern="1200" dirty="0" smtClean="0">
                          <a:effectLst/>
                        </a:rPr>
                        <a:t>年来，每年承担校级以上公开课</a:t>
                      </a:r>
                      <a:r>
                        <a:rPr lang="en-US" altLang="zh-CN" sz="1800" kern="1200" dirty="0" smtClean="0">
                          <a:effectLst/>
                        </a:rPr>
                        <a:t>1</a:t>
                      </a:r>
                      <a:r>
                        <a:rPr lang="zh-CN" altLang="zh-CN" sz="1800" kern="1200" dirty="0" smtClean="0">
                          <a:effectLst/>
                        </a:rPr>
                        <a:t>次，教研员每年承担县级以上教学专题讲座或培训课、公开课</a:t>
                      </a:r>
                      <a:r>
                        <a:rPr lang="en-US" altLang="zh-CN" sz="1800" kern="1200" dirty="0" smtClean="0">
                          <a:effectLst/>
                        </a:rPr>
                        <a:t>1</a:t>
                      </a:r>
                      <a:r>
                        <a:rPr lang="zh-CN" altLang="zh-CN" sz="1800" kern="1200" dirty="0" smtClean="0">
                          <a:effectLst/>
                        </a:rPr>
                        <a:t>次。</a:t>
                      </a:r>
                      <a:endParaRPr lang="zh-CN" alt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四、承担公开课要求。</a:t>
                      </a:r>
                      <a:endParaRPr lang="zh-CN" altLang="zh-CN" sz="1800" kern="1200" dirty="0" smtClean="0">
                        <a:effectLst/>
                      </a:endParaRPr>
                    </a:p>
                    <a:p>
                      <a:r>
                        <a:rPr lang="zh-CN" altLang="zh-CN" sz="1800" kern="1200" dirty="0" smtClean="0">
                          <a:effectLst/>
                        </a:rPr>
                        <a:t>近</a:t>
                      </a:r>
                      <a:r>
                        <a:rPr lang="en-US" altLang="zh-CN" sz="1800" kern="1200" dirty="0" smtClean="0">
                          <a:effectLst/>
                        </a:rPr>
                        <a:t>4</a:t>
                      </a:r>
                      <a:r>
                        <a:rPr lang="zh-CN" altLang="zh-CN" sz="1800" kern="1200" dirty="0" smtClean="0">
                          <a:effectLst/>
                        </a:rPr>
                        <a:t>年来，每年承担校级以上公开课</a:t>
                      </a:r>
                      <a:r>
                        <a:rPr lang="en-US" altLang="zh-CN" sz="1800" kern="1200" dirty="0" smtClean="0">
                          <a:effectLst/>
                        </a:rPr>
                        <a:t>1</a:t>
                      </a:r>
                      <a:r>
                        <a:rPr lang="zh-CN" altLang="zh-CN" sz="1800" kern="1200" dirty="0" smtClean="0">
                          <a:effectLst/>
                        </a:rPr>
                        <a:t>次。教研员每年承担乡镇以上教学专题讲座或培训课、公开课</a:t>
                      </a:r>
                      <a:r>
                        <a:rPr lang="en-US" altLang="zh-CN" sz="1800" kern="1200" dirty="0" smtClean="0">
                          <a:effectLst/>
                        </a:rPr>
                        <a:t>1</a:t>
                      </a:r>
                      <a:r>
                        <a:rPr lang="zh-CN" altLang="zh-CN" sz="1800" kern="1200" dirty="0" smtClean="0">
                          <a:effectLst/>
                        </a:rPr>
                        <a:t>次。</a:t>
                      </a:r>
                      <a:endParaRPr lang="zh-CN" sz="1700" kern="100" dirty="0">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tcPr>
                </a:tc>
              </a:tr>
            </a:tbl>
          </a:graphicData>
        </a:graphic>
      </p:graphicFrame>
      <p:sp>
        <p:nvSpPr>
          <p:cNvPr id="5" name="标题 1"/>
          <p:cNvSpPr txBox="1"/>
          <p:nvPr/>
        </p:nvSpPr>
        <p:spPr>
          <a:xfrm>
            <a:off x="1679290" y="172587"/>
            <a:ext cx="10017410" cy="615549"/>
          </a:xfrm>
          <a:prstGeom prst="rect">
            <a:avLst/>
          </a:prstGeom>
          <a:noFill/>
        </p:spPr>
        <p:txBody>
          <a:bodyPr vert="horz" wrap="square" lIns="121917" tIns="60958" rIns="121917" bIns="60958"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r>
              <a:rPr lang="zh-CN" altLang="en-US" sz="3200" b="1" spc="300" dirty="0" smtClean="0">
                <a:solidFill>
                  <a:srgbClr val="FF0000"/>
                </a:solidFill>
                <a:latin typeface="微软雅黑" panose="020B0503020204020204" pitchFamily="34" charset="-122"/>
                <a:ea typeface="微软雅黑" panose="020B0503020204020204" pitchFamily="34" charset="-122"/>
              </a:rPr>
              <a:t>一级教师条件对比</a:t>
            </a:r>
            <a:endParaRPr lang="en-US" altLang="zh-CN" sz="3200" b="1" spc="300" dirty="0">
              <a:solidFill>
                <a:srgbClr val="FF0000"/>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a:xfrm>
            <a:off x="1797826" y="676985"/>
            <a:ext cx="4827377" cy="2207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5999208" y="563000"/>
            <a:ext cx="671987" cy="17342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33239" y="0"/>
            <a:ext cx="12150313" cy="6859588"/>
          </a:xfrm>
          <a:prstGeom prst="rect">
            <a:avLst/>
          </a:prstGeom>
        </p:spPr>
      </p:pic>
      <p:graphicFrame>
        <p:nvGraphicFramePr>
          <p:cNvPr id="13" name="表格 12"/>
          <p:cNvGraphicFramePr>
            <a:graphicFrameLocks noGrp="1"/>
          </p:cNvGraphicFramePr>
          <p:nvPr/>
        </p:nvGraphicFramePr>
        <p:xfrm>
          <a:off x="241406" y="907996"/>
          <a:ext cx="11733978" cy="3682023"/>
        </p:xfrm>
        <a:graphic>
          <a:graphicData uri="http://schemas.openxmlformats.org/drawingml/2006/table">
            <a:tbl>
              <a:tblPr firstRow="1" bandRow="1">
                <a:tableStyleId>{9DCAF9ED-07DC-4A11-8D7F-57B35C25682E}</a:tableStyleId>
              </a:tblPr>
              <a:tblGrid>
                <a:gridCol w="1036796"/>
                <a:gridCol w="1225304"/>
                <a:gridCol w="5002194"/>
                <a:gridCol w="4469684"/>
              </a:tblGrid>
              <a:tr h="474003">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申报资格</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申报条件</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一级教师</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一级教师（乡村学校）</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tcPr>
                </a:tc>
              </a:tr>
              <a:tr h="1110093">
                <a:tc rowSpan="2">
                  <a:txBody>
                    <a:bodyPr/>
                    <a:lstStyle/>
                    <a:p>
                      <a:pPr algn="ctr">
                        <a:lnSpc>
                          <a:spcPct val="110000"/>
                        </a:lnSpc>
                        <a:spcAft>
                          <a:spcPts val="0"/>
                        </a:spcAft>
                      </a:pPr>
                      <a:r>
                        <a:rPr lang="zh-CN" altLang="en-US" sz="2100" kern="100" dirty="0" smtClean="0">
                          <a:effectLst/>
                        </a:rPr>
                        <a:t>一级</a:t>
                      </a:r>
                      <a:endParaRPr lang="en-US" altLang="zh-CN" sz="2100" kern="100" dirty="0" smtClean="0">
                        <a:effectLst/>
                      </a:endParaRPr>
                    </a:p>
                    <a:p>
                      <a:pPr algn="ctr">
                        <a:lnSpc>
                          <a:spcPct val="110000"/>
                        </a:lnSpc>
                        <a:spcAft>
                          <a:spcPts val="0"/>
                        </a:spcAft>
                      </a:pPr>
                      <a:r>
                        <a:rPr lang="zh-CN" altLang="en-US" sz="2100" kern="100" dirty="0" smtClean="0">
                          <a:effectLst/>
                        </a:rPr>
                        <a:t>教师</a:t>
                      </a:r>
                      <a:endParaRPr lang="zh-CN" sz="2100" b="1" kern="100" dirty="0">
                        <a:solidFill>
                          <a:srgbClr val="C00000"/>
                        </a:solidFill>
                        <a:effectLst/>
                        <a:latin typeface="微软雅黑" panose="020B0503020204020204" pitchFamily="34" charset="-122"/>
                        <a:ea typeface="微软雅黑" panose="020B0503020204020204" pitchFamily="34" charset="-122"/>
                        <a:cs typeface="+mn-cs"/>
                      </a:endParaRPr>
                    </a:p>
                  </a:txBody>
                  <a:tcPr marL="91428" marR="91428" marT="0" marB="0" anchor="ctr">
                    <a:lnR w="12700" cap="flat" cmpd="sng" algn="ctr">
                      <a:solidFill>
                        <a:srgbClr val="F3960D"/>
                      </a:solidFill>
                      <a:prstDash val="solid"/>
                      <a:round/>
                      <a:headEnd type="none" w="med" len="med"/>
                      <a:tailEnd type="none" w="med" len="med"/>
                    </a:lnR>
                  </a:tcPr>
                </a:tc>
                <a:tc rowSpan="2">
                  <a:txBody>
                    <a:bodyPr/>
                    <a:lstStyle/>
                    <a:p>
                      <a:pPr marL="0" marR="0" indent="0" algn="ctr" defTabSz="914400" rtl="0" eaLnBrk="1" fontAlgn="auto" latinLnBrk="0" hangingPunct="1">
                        <a:lnSpc>
                          <a:spcPct val="110000"/>
                        </a:lnSpc>
                        <a:spcBef>
                          <a:spcPts val="0"/>
                        </a:spcBef>
                        <a:spcAft>
                          <a:spcPts val="0"/>
                        </a:spcAft>
                        <a:buClrTx/>
                        <a:buSzTx/>
                        <a:buFontTx/>
                        <a:buNone/>
                        <a:defRPr/>
                      </a:pPr>
                      <a:r>
                        <a:rPr lang="zh-CN" altLang="en-US" sz="2100" kern="100" dirty="0" smtClean="0">
                          <a:effectLst/>
                        </a:rPr>
                        <a:t>专业技术工作经历（能力）条件</a:t>
                      </a:r>
                      <a:endParaRPr lang="zh-CN" altLang="en-US" sz="2100" kern="100" dirty="0" smtClean="0">
                        <a:effectLst/>
                      </a:endParaRPr>
                    </a:p>
                    <a:p>
                      <a:pPr algn="ctr">
                        <a:lnSpc>
                          <a:spcPct val="110000"/>
                        </a:lnSpc>
                        <a:spcAft>
                          <a:spcPts val="0"/>
                        </a:spcAft>
                      </a:pP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五、培养青年教师要求。</a:t>
                      </a:r>
                      <a:endParaRPr lang="zh-CN" altLang="zh-CN" sz="1800" kern="1200" dirty="0" smtClean="0">
                        <a:effectLst/>
                      </a:endParaRPr>
                    </a:p>
                    <a:p>
                      <a:r>
                        <a:rPr lang="zh-CN" altLang="zh-CN" sz="1800" kern="1200" dirty="0" smtClean="0">
                          <a:effectLst/>
                        </a:rPr>
                        <a:t>中小学教师培养和指导青年教师</a:t>
                      </a:r>
                      <a:r>
                        <a:rPr lang="en-US" altLang="zh-CN" sz="1800" kern="1200" dirty="0" smtClean="0">
                          <a:effectLst/>
                        </a:rPr>
                        <a:t>1</a:t>
                      </a:r>
                      <a:r>
                        <a:rPr lang="zh-CN" altLang="zh-CN" sz="1800" kern="1200" dirty="0" smtClean="0">
                          <a:effectLst/>
                        </a:rPr>
                        <a:t>名以上，教研员培养和指导青年教师</a:t>
                      </a:r>
                      <a:r>
                        <a:rPr lang="en-US" altLang="zh-CN" sz="1800" kern="1200" dirty="0" smtClean="0">
                          <a:effectLst/>
                        </a:rPr>
                        <a:t>3</a:t>
                      </a:r>
                      <a:r>
                        <a:rPr lang="zh-CN" altLang="zh-CN" sz="1800" kern="1200" dirty="0" smtClean="0">
                          <a:effectLst/>
                        </a:rPr>
                        <a:t>名以上，有确定的对象、目标，具体的步骤和途径。</a:t>
                      </a:r>
                      <a:endParaRPr lang="zh-CN" alt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五、培养青年教师要求。</a:t>
                      </a:r>
                      <a:endParaRPr lang="zh-CN" altLang="zh-CN" sz="1800" kern="1200" dirty="0" smtClean="0">
                        <a:effectLst/>
                      </a:endParaRPr>
                    </a:p>
                    <a:p>
                      <a:r>
                        <a:rPr lang="zh-CN" altLang="zh-CN" sz="1800" kern="1200" dirty="0" smtClean="0">
                          <a:effectLst/>
                        </a:rPr>
                        <a:t>中小学教师培养和指导青年教师</a:t>
                      </a:r>
                      <a:r>
                        <a:rPr lang="en-US" altLang="zh-CN" sz="1800" kern="1200" dirty="0" smtClean="0">
                          <a:effectLst/>
                        </a:rPr>
                        <a:t>1</a:t>
                      </a:r>
                      <a:r>
                        <a:rPr lang="zh-CN" altLang="zh-CN" sz="1800" kern="1200" dirty="0" smtClean="0">
                          <a:effectLst/>
                        </a:rPr>
                        <a:t>名以上（村小和教学点教师不作要求），教研员培养和指导青年教师</a:t>
                      </a:r>
                      <a:r>
                        <a:rPr lang="en-US" altLang="zh-CN" sz="1800" kern="1200" dirty="0" smtClean="0">
                          <a:effectLst/>
                        </a:rPr>
                        <a:t>2</a:t>
                      </a:r>
                      <a:r>
                        <a:rPr lang="zh-CN" altLang="zh-CN" sz="1800" kern="1200" dirty="0" smtClean="0">
                          <a:effectLst/>
                        </a:rPr>
                        <a:t>名以上，有确定的对象、目标，具体的步骤和途径。</a:t>
                      </a:r>
                      <a:endParaRPr lang="zh-CN" sz="17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tcPr>
                </a:tc>
              </a:tr>
              <a:tr h="1524000">
                <a:tc vMerge="1">
                  <a:tcPr/>
                </a:tc>
                <a:tc vMerge="1">
                  <a:tcPr/>
                </a:tc>
                <a:tc>
                  <a:txBody>
                    <a:bodyPr/>
                    <a:lstStyle/>
                    <a:p>
                      <a:r>
                        <a:rPr lang="zh-CN" altLang="zh-CN" sz="1800" kern="1200" dirty="0" smtClean="0">
                          <a:effectLst/>
                        </a:rPr>
                        <a:t>六、参与教学改革要求。</a:t>
                      </a:r>
                      <a:endParaRPr lang="zh-CN" altLang="zh-CN" sz="1800" kern="1200" dirty="0" smtClean="0">
                        <a:effectLst/>
                      </a:endParaRPr>
                    </a:p>
                    <a:p>
                      <a:r>
                        <a:rPr lang="zh-CN" altLang="zh-CN" sz="1800" kern="1200" dirty="0" smtClean="0">
                          <a:effectLst/>
                        </a:rPr>
                        <a:t>教师能参与开发校本课程，指导学生开展学科综合实践活动（研究性学习），或开设选修课、或举办知识讲座，或组织指导科技、艺术、体育等课外活动。教研员每年策划并组织本学科教育教学科研活动</a:t>
                      </a:r>
                      <a:r>
                        <a:rPr lang="en-US" altLang="zh-CN" sz="1800" kern="1200" dirty="0" smtClean="0">
                          <a:effectLst/>
                        </a:rPr>
                        <a:t>1</a:t>
                      </a:r>
                      <a:r>
                        <a:rPr lang="zh-CN" altLang="zh-CN" sz="1800" kern="1200" dirty="0" smtClean="0">
                          <a:effectLst/>
                        </a:rPr>
                        <a:t>次。</a:t>
                      </a:r>
                      <a:endParaRPr lang="zh-CN" alt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六、参与教学改革要求。</a:t>
                      </a:r>
                      <a:endParaRPr lang="zh-CN" altLang="zh-CN" sz="1800" kern="1200" dirty="0" smtClean="0">
                        <a:effectLst/>
                      </a:endParaRPr>
                    </a:p>
                    <a:p>
                      <a:r>
                        <a:rPr lang="zh-CN" altLang="zh-CN" sz="1800" kern="1200" dirty="0" smtClean="0">
                          <a:effectLst/>
                        </a:rPr>
                        <a:t>教师能参与开发校本课程，指导学生开展学科综合实践活动（研究性学习），或开设选修课、或举办知识讲座，或组织指导科技、艺术、体育等课外活动。教研员每年策划并组织本学科教育教学科研活动</a:t>
                      </a:r>
                      <a:r>
                        <a:rPr lang="en-US" altLang="zh-CN" sz="1800" kern="1200" dirty="0" smtClean="0">
                          <a:effectLst/>
                        </a:rPr>
                        <a:t>1</a:t>
                      </a:r>
                      <a:r>
                        <a:rPr lang="zh-CN" altLang="zh-CN" sz="1800" kern="1200" dirty="0" smtClean="0">
                          <a:effectLst/>
                        </a:rPr>
                        <a:t>次。</a:t>
                      </a:r>
                      <a:endParaRPr lang="zh-CN" altLang="zh-CN" sz="1800" kern="1200" dirty="0" smtClean="0">
                        <a:effectLst/>
                      </a:endParaRPr>
                    </a:p>
                    <a:p>
                      <a:pPr algn="l">
                        <a:lnSpc>
                          <a:spcPts val="1500"/>
                        </a:lnSpc>
                        <a:spcAft>
                          <a:spcPts val="0"/>
                        </a:spcAft>
                      </a:pPr>
                      <a:endParaRPr lang="zh-CN" sz="17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tcPr>
                </a:tc>
              </a:tr>
            </a:tbl>
          </a:graphicData>
        </a:graphic>
      </p:graphicFrame>
      <p:sp>
        <p:nvSpPr>
          <p:cNvPr id="5" name="标题 1"/>
          <p:cNvSpPr txBox="1"/>
          <p:nvPr/>
        </p:nvSpPr>
        <p:spPr>
          <a:xfrm>
            <a:off x="1679290" y="172587"/>
            <a:ext cx="10017410" cy="615549"/>
          </a:xfrm>
          <a:prstGeom prst="rect">
            <a:avLst/>
          </a:prstGeom>
          <a:noFill/>
        </p:spPr>
        <p:txBody>
          <a:bodyPr vert="horz" wrap="square" lIns="121917" tIns="60958" rIns="121917" bIns="60958"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r>
              <a:rPr lang="zh-CN" altLang="en-US" sz="3200" b="1" spc="300" dirty="0">
                <a:solidFill>
                  <a:srgbClr val="FF0000"/>
                </a:solidFill>
                <a:latin typeface="微软雅黑" panose="020B0503020204020204" pitchFamily="34" charset="-122"/>
                <a:ea typeface="微软雅黑" panose="020B0503020204020204" pitchFamily="34" charset="-122"/>
              </a:rPr>
              <a:t>一级</a:t>
            </a:r>
            <a:r>
              <a:rPr lang="zh-CN" altLang="en-US" sz="3200" b="1" spc="300" dirty="0" smtClean="0">
                <a:solidFill>
                  <a:srgbClr val="FF0000"/>
                </a:solidFill>
                <a:latin typeface="微软雅黑" panose="020B0503020204020204" pitchFamily="34" charset="-122"/>
                <a:ea typeface="微软雅黑" panose="020B0503020204020204" pitchFamily="34" charset="-122"/>
              </a:rPr>
              <a:t>教师条件对比</a:t>
            </a:r>
            <a:endParaRPr lang="en-US" altLang="zh-CN" sz="3200" b="1" spc="300" dirty="0">
              <a:solidFill>
                <a:srgbClr val="FF0000"/>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a:xfrm>
            <a:off x="1843819" y="740873"/>
            <a:ext cx="4827377" cy="2207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5999208" y="563000"/>
            <a:ext cx="671987" cy="17342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33239" y="0"/>
            <a:ext cx="12150313" cy="6859588"/>
          </a:xfrm>
          <a:prstGeom prst="rect">
            <a:avLst/>
          </a:prstGeom>
        </p:spPr>
      </p:pic>
      <p:graphicFrame>
        <p:nvGraphicFramePr>
          <p:cNvPr id="13" name="表格 12"/>
          <p:cNvGraphicFramePr>
            <a:graphicFrameLocks noGrp="1"/>
          </p:cNvGraphicFramePr>
          <p:nvPr/>
        </p:nvGraphicFramePr>
        <p:xfrm>
          <a:off x="241406" y="907996"/>
          <a:ext cx="11733978" cy="5698896"/>
        </p:xfrm>
        <a:graphic>
          <a:graphicData uri="http://schemas.openxmlformats.org/drawingml/2006/table">
            <a:tbl>
              <a:tblPr firstRow="1" bandRow="1">
                <a:tableStyleId>{9DCAF9ED-07DC-4A11-8D7F-57B35C25682E}</a:tableStyleId>
              </a:tblPr>
              <a:tblGrid>
                <a:gridCol w="1036796"/>
                <a:gridCol w="1225304"/>
                <a:gridCol w="5002194"/>
                <a:gridCol w="4469684"/>
              </a:tblGrid>
              <a:tr h="474003">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申报资格</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申报条件</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一级教师</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一级教师（乡村学校）</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tcPr>
                </a:tc>
              </a:tr>
              <a:tr h="1110093">
                <a:tc rowSpan="2">
                  <a:txBody>
                    <a:bodyPr/>
                    <a:lstStyle/>
                    <a:p>
                      <a:pPr algn="ctr">
                        <a:lnSpc>
                          <a:spcPct val="110000"/>
                        </a:lnSpc>
                        <a:spcAft>
                          <a:spcPts val="0"/>
                        </a:spcAft>
                      </a:pPr>
                      <a:r>
                        <a:rPr lang="zh-CN" altLang="en-US" sz="2100" kern="100" dirty="0" smtClean="0">
                          <a:effectLst/>
                        </a:rPr>
                        <a:t>一级</a:t>
                      </a:r>
                      <a:endParaRPr lang="en-US" altLang="zh-CN" sz="2100" kern="100" dirty="0" smtClean="0">
                        <a:effectLst/>
                      </a:endParaRPr>
                    </a:p>
                    <a:p>
                      <a:pPr algn="ctr">
                        <a:lnSpc>
                          <a:spcPct val="110000"/>
                        </a:lnSpc>
                        <a:spcAft>
                          <a:spcPts val="0"/>
                        </a:spcAft>
                      </a:pPr>
                      <a:r>
                        <a:rPr lang="zh-CN" altLang="en-US" sz="2100" kern="100" dirty="0" smtClean="0">
                          <a:effectLst/>
                        </a:rPr>
                        <a:t>教师</a:t>
                      </a:r>
                      <a:endParaRPr lang="zh-CN" sz="2100" b="1" kern="100" dirty="0">
                        <a:solidFill>
                          <a:srgbClr val="C00000"/>
                        </a:solidFill>
                        <a:effectLst/>
                        <a:latin typeface="微软雅黑" panose="020B0503020204020204" pitchFamily="34" charset="-122"/>
                        <a:ea typeface="微软雅黑" panose="020B0503020204020204" pitchFamily="34" charset="-122"/>
                        <a:cs typeface="+mn-cs"/>
                      </a:endParaRPr>
                    </a:p>
                  </a:txBody>
                  <a:tcPr marL="91428" marR="91428" marT="0" marB="0" anchor="ctr">
                    <a:lnR w="12700" cap="flat" cmpd="sng" algn="ctr">
                      <a:solidFill>
                        <a:srgbClr val="F3960D"/>
                      </a:solidFill>
                      <a:prstDash val="solid"/>
                      <a:round/>
                      <a:headEnd type="none" w="med" len="med"/>
                      <a:tailEnd type="none" w="med" len="med"/>
                    </a:lnR>
                  </a:tcPr>
                </a:tc>
                <a:tc rowSpan="2">
                  <a:txBody>
                    <a:bodyPr/>
                    <a:lstStyle/>
                    <a:p>
                      <a:pPr marL="0" marR="0" indent="0" algn="ctr" defTabSz="914400" rtl="0" eaLnBrk="1" fontAlgn="auto" latinLnBrk="0" hangingPunct="1">
                        <a:lnSpc>
                          <a:spcPct val="110000"/>
                        </a:lnSpc>
                        <a:spcBef>
                          <a:spcPts val="0"/>
                        </a:spcBef>
                        <a:spcAft>
                          <a:spcPts val="0"/>
                        </a:spcAft>
                        <a:buClrTx/>
                        <a:buSzTx/>
                        <a:buFontTx/>
                        <a:buNone/>
                        <a:defRPr/>
                      </a:pPr>
                      <a:r>
                        <a:rPr lang="zh-CN" altLang="en-US" sz="2100" kern="100" dirty="0" smtClean="0">
                          <a:effectLst/>
                        </a:rPr>
                        <a:t>业绩成果条件</a:t>
                      </a:r>
                      <a:endParaRPr lang="zh-CN" altLang="en-US" sz="2100" kern="100" dirty="0" smtClean="0">
                        <a:effectLst/>
                      </a:endParaRPr>
                    </a:p>
                    <a:p>
                      <a:pPr algn="ctr">
                        <a:lnSpc>
                          <a:spcPct val="110000"/>
                        </a:lnSpc>
                        <a:spcAft>
                          <a:spcPts val="0"/>
                        </a:spcAft>
                      </a:pP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一、实施素质教育。在教育思想、课程改革、教学方法等方面开展研究，并运用于教学实践。</a:t>
                      </a:r>
                      <a:endParaRPr lang="zh-CN" alt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一、实施素质教育。在教育思想、课程改革、教学方法等方面开展研究，学校评价效果好。</a:t>
                      </a:r>
                      <a:endParaRPr lang="zh-CN" sz="17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tcPr>
                </a:tc>
              </a:tr>
              <a:tr h="1524000">
                <a:tc vMerge="1">
                  <a:tcPr/>
                </a:tc>
                <a:tc vMerge="1">
                  <a:tcPr/>
                </a:tc>
                <a:tc>
                  <a:txBody>
                    <a:bodyPr/>
                    <a:lstStyle/>
                    <a:p>
                      <a:r>
                        <a:rPr lang="zh-CN" altLang="zh-CN" sz="1800" kern="1200" dirty="0" smtClean="0">
                          <a:effectLst/>
                        </a:rPr>
                        <a:t>二、教育教学效果明显。</a:t>
                      </a:r>
                      <a:endParaRPr lang="zh-CN" altLang="zh-CN" sz="1800" kern="1200" dirty="0" smtClean="0">
                        <a:effectLst/>
                      </a:endParaRPr>
                    </a:p>
                    <a:p>
                      <a:r>
                        <a:rPr lang="zh-CN" altLang="zh-CN" sz="1800" kern="1200" dirty="0" smtClean="0">
                          <a:effectLst/>
                        </a:rPr>
                        <a:t>（一）中小学教师所带（任教）班级形成良好班风、学风，被学校授予文明班集体或优秀少先队集体，或本人被评为校级优秀教师、优秀班主任或优秀少先队辅导员。学生在德、智、体、美等方面得到全面发展，具备良好的行为习惯和心理素质。教师所带班级学生学业水平达到《课程标准》要求，学生的自主学习、合作探究和综合实践能力获得较大提高。</a:t>
                      </a:r>
                      <a:endParaRPr lang="zh-CN" altLang="zh-CN" sz="1800" kern="1200" dirty="0" smtClean="0">
                        <a:effectLst/>
                      </a:endParaRPr>
                    </a:p>
                    <a:p>
                      <a:r>
                        <a:rPr lang="zh-CN" altLang="zh-CN" sz="1800" kern="1200" dirty="0" smtClean="0">
                          <a:effectLst/>
                        </a:rPr>
                        <a:t>幼儿园教师所教班级保教人员团结协作，促进班级形成良好风气。幼儿具有较强的求知欲望，积极主动参与各项活动，形成良好的生活习惯和健康活泼的个性，身体素质明显增强。</a:t>
                      </a:r>
                      <a:endParaRPr lang="zh-CN" altLang="zh-CN" sz="1800" kern="1200" dirty="0" smtClean="0">
                        <a:effectLst/>
                      </a:endParaRPr>
                    </a:p>
                    <a:p>
                      <a:r>
                        <a:rPr lang="zh-CN" altLang="zh-CN" sz="1800" kern="1200" dirty="0" smtClean="0">
                          <a:effectLst/>
                        </a:rPr>
                        <a:t>教研员指导当地学科教学取得明显成效，成为当地学科带头人或教学骨干。</a:t>
                      </a:r>
                      <a:endParaRPr lang="zh-CN" alt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二、教育教学效果良好。</a:t>
                      </a:r>
                      <a:endParaRPr lang="zh-CN" altLang="zh-CN" sz="1800" kern="1200" dirty="0" smtClean="0">
                        <a:effectLst/>
                      </a:endParaRPr>
                    </a:p>
                    <a:p>
                      <a:r>
                        <a:rPr lang="zh-CN" altLang="zh-CN" sz="1800" kern="1200" dirty="0" smtClean="0">
                          <a:effectLst/>
                        </a:rPr>
                        <a:t>（一）教师所带班级形成良好的班风、学风，在学生管理方面获得过校级以上表彰，提供</a:t>
                      </a:r>
                      <a:r>
                        <a:rPr lang="en-US" altLang="zh-CN" sz="1800" kern="1200" dirty="0" smtClean="0">
                          <a:effectLst/>
                        </a:rPr>
                        <a:t>2</a:t>
                      </a:r>
                      <a:r>
                        <a:rPr lang="zh-CN" altLang="zh-CN" sz="1800" kern="1200" dirty="0" smtClean="0">
                          <a:effectLst/>
                        </a:rPr>
                        <a:t>个在帮扶转化后进生或控辍保学工作中的成功案例。教研员能够及时进行教育教学反思，指导过至少</a:t>
                      </a:r>
                      <a:r>
                        <a:rPr lang="en-US" altLang="zh-CN" sz="1800" kern="1200" dirty="0" smtClean="0">
                          <a:effectLst/>
                        </a:rPr>
                        <a:t>1</a:t>
                      </a:r>
                      <a:r>
                        <a:rPr lang="zh-CN" altLang="zh-CN" sz="1800" kern="1200" dirty="0" smtClean="0">
                          <a:effectLst/>
                        </a:rPr>
                        <a:t>个本学科的校本科研项目。</a:t>
                      </a:r>
                      <a:endParaRPr lang="zh-CN" altLang="zh-CN" sz="1800" kern="1200" dirty="0" smtClean="0">
                        <a:effectLst/>
                      </a:endParaRPr>
                    </a:p>
                    <a:p>
                      <a:pPr algn="l">
                        <a:lnSpc>
                          <a:spcPts val="1500"/>
                        </a:lnSpc>
                        <a:spcAft>
                          <a:spcPts val="0"/>
                        </a:spcAft>
                      </a:pPr>
                      <a:endParaRPr lang="zh-CN" sz="17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tcPr>
                </a:tc>
              </a:tr>
            </a:tbl>
          </a:graphicData>
        </a:graphic>
      </p:graphicFrame>
      <p:sp>
        <p:nvSpPr>
          <p:cNvPr id="5" name="标题 1"/>
          <p:cNvSpPr txBox="1"/>
          <p:nvPr/>
        </p:nvSpPr>
        <p:spPr>
          <a:xfrm>
            <a:off x="1679290" y="172587"/>
            <a:ext cx="10017410" cy="615549"/>
          </a:xfrm>
          <a:prstGeom prst="rect">
            <a:avLst/>
          </a:prstGeom>
          <a:noFill/>
        </p:spPr>
        <p:txBody>
          <a:bodyPr vert="horz" wrap="square" lIns="121917" tIns="60958" rIns="121917" bIns="60958"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r>
              <a:rPr lang="zh-CN" altLang="en-US" sz="3200" b="1" spc="300" dirty="0">
                <a:solidFill>
                  <a:srgbClr val="FF0000"/>
                </a:solidFill>
                <a:latin typeface="微软雅黑" panose="020B0503020204020204" pitchFamily="34" charset="-122"/>
                <a:ea typeface="微软雅黑" panose="020B0503020204020204" pitchFamily="34" charset="-122"/>
              </a:rPr>
              <a:t>一级</a:t>
            </a:r>
            <a:r>
              <a:rPr lang="zh-CN" altLang="en-US" sz="3200" b="1" spc="300" dirty="0" smtClean="0">
                <a:solidFill>
                  <a:srgbClr val="FF0000"/>
                </a:solidFill>
                <a:latin typeface="微软雅黑" panose="020B0503020204020204" pitchFamily="34" charset="-122"/>
                <a:ea typeface="微软雅黑" panose="020B0503020204020204" pitchFamily="34" charset="-122"/>
              </a:rPr>
              <a:t>教师条件对比</a:t>
            </a:r>
            <a:endParaRPr lang="en-US" altLang="zh-CN" sz="3200" b="1" spc="300" dirty="0">
              <a:solidFill>
                <a:srgbClr val="FF0000"/>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a:xfrm>
            <a:off x="1843819" y="740873"/>
            <a:ext cx="4827377" cy="2207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5999208" y="563000"/>
            <a:ext cx="671987" cy="17342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stretch>
            <a:fillRect/>
          </a:stretch>
        </p:blipFill>
        <p:spPr>
          <a:xfrm>
            <a:off x="33239" y="0"/>
            <a:ext cx="12150313" cy="6859588"/>
          </a:xfrm>
          <a:prstGeom prst="rect">
            <a:avLst/>
          </a:prstGeom>
        </p:spPr>
      </p:pic>
      <p:graphicFrame>
        <p:nvGraphicFramePr>
          <p:cNvPr id="13" name="表格 12"/>
          <p:cNvGraphicFramePr>
            <a:graphicFrameLocks noGrp="1"/>
          </p:cNvGraphicFramePr>
          <p:nvPr/>
        </p:nvGraphicFramePr>
        <p:xfrm>
          <a:off x="241406" y="907996"/>
          <a:ext cx="11733978" cy="3842043"/>
        </p:xfrm>
        <a:graphic>
          <a:graphicData uri="http://schemas.openxmlformats.org/drawingml/2006/table">
            <a:tbl>
              <a:tblPr firstRow="1" bandRow="1">
                <a:tableStyleId>{9DCAF9ED-07DC-4A11-8D7F-57B35C25682E}</a:tableStyleId>
              </a:tblPr>
              <a:tblGrid>
                <a:gridCol w="1036796"/>
                <a:gridCol w="1225304"/>
                <a:gridCol w="5002194"/>
                <a:gridCol w="4469684"/>
              </a:tblGrid>
              <a:tr h="474003">
                <a:tc>
                  <a:txBody>
                    <a:bodyPr/>
                    <a:lstStyle/>
                    <a:p>
                      <a:pPr algn="ctr">
                        <a:lnSpc>
                          <a:spcPct val="110000"/>
                        </a:lnSpc>
                        <a:spcAft>
                          <a:spcPts val="0"/>
                        </a:spcAft>
                      </a:pPr>
                      <a:r>
                        <a:rPr lang="zh-CN" sz="1600" kern="100" dirty="0">
                          <a:effectLst>
                            <a:outerShdw blurRad="38100" dist="38100" dir="2700000" algn="tl">
                              <a:srgbClr val="000000">
                                <a:alpha val="43137"/>
                              </a:srgbClr>
                            </a:outerShdw>
                          </a:effectLst>
                        </a:rPr>
                        <a:t>申报资格</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申报条件</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R w="12700" cap="flat" cmpd="sng" algn="ctr">
                      <a:solidFill>
                        <a:srgbClr val="F3960D"/>
                      </a:solidFill>
                      <a:prstDash val="solid"/>
                      <a:round/>
                      <a:headEnd type="none" w="med" len="med"/>
                      <a:tailEnd type="none" w="med" len="med"/>
                    </a:lnR>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一级教师</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lnL w="12700" cap="flat" cmpd="sng" algn="ctr">
                      <a:solidFill>
                        <a:srgbClr val="F3960D"/>
                      </a:solidFill>
                      <a:prstDash val="solid"/>
                      <a:round/>
                      <a:headEnd type="none" w="med" len="med"/>
                      <a:tailEnd type="none" w="med" len="med"/>
                    </a:lnL>
                  </a:tcPr>
                </a:tc>
                <a:tc>
                  <a:txBody>
                    <a:bodyPr/>
                    <a:lstStyle/>
                    <a:p>
                      <a:pPr algn="ctr">
                        <a:lnSpc>
                          <a:spcPct val="110000"/>
                        </a:lnSpc>
                        <a:spcAft>
                          <a:spcPts val="0"/>
                        </a:spcAft>
                      </a:pPr>
                      <a:r>
                        <a:rPr lang="zh-CN" altLang="en-US" sz="1500" kern="100" dirty="0" smtClean="0">
                          <a:effectLst>
                            <a:outerShdw blurRad="38100" dist="38100" dir="2700000" algn="tl">
                              <a:srgbClr val="000000">
                                <a:alpha val="43137"/>
                              </a:srgbClr>
                            </a:outerShdw>
                          </a:effectLst>
                        </a:rPr>
                        <a:t>一级教师（乡村学校）</a:t>
                      </a:r>
                      <a:endParaRPr lang="zh-CN" sz="15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marL="91428" marR="91428" marT="0" marB="0" anchor="ctr"/>
                </a:tc>
              </a:tr>
              <a:tr h="1110093">
                <a:tc rowSpan="2">
                  <a:txBody>
                    <a:bodyPr/>
                    <a:lstStyle/>
                    <a:p>
                      <a:pPr algn="ctr">
                        <a:lnSpc>
                          <a:spcPct val="110000"/>
                        </a:lnSpc>
                        <a:spcAft>
                          <a:spcPts val="0"/>
                        </a:spcAft>
                      </a:pPr>
                      <a:r>
                        <a:rPr lang="zh-CN" altLang="en-US" sz="2100" kern="100" dirty="0" smtClean="0">
                          <a:effectLst/>
                        </a:rPr>
                        <a:t>一级</a:t>
                      </a:r>
                      <a:endParaRPr lang="en-US" altLang="zh-CN" sz="2100" kern="100" dirty="0" smtClean="0">
                        <a:effectLst/>
                      </a:endParaRPr>
                    </a:p>
                    <a:p>
                      <a:pPr algn="ctr">
                        <a:lnSpc>
                          <a:spcPct val="110000"/>
                        </a:lnSpc>
                        <a:spcAft>
                          <a:spcPts val="0"/>
                        </a:spcAft>
                      </a:pPr>
                      <a:r>
                        <a:rPr lang="zh-CN" altLang="en-US" sz="2100" kern="100" dirty="0" smtClean="0">
                          <a:effectLst/>
                        </a:rPr>
                        <a:t>教师</a:t>
                      </a:r>
                      <a:endParaRPr lang="zh-CN" sz="2100" b="1" kern="100" dirty="0">
                        <a:solidFill>
                          <a:srgbClr val="C00000"/>
                        </a:solidFill>
                        <a:effectLst/>
                        <a:latin typeface="微软雅黑" panose="020B0503020204020204" pitchFamily="34" charset="-122"/>
                        <a:ea typeface="微软雅黑" panose="020B0503020204020204" pitchFamily="34" charset="-122"/>
                        <a:cs typeface="+mn-cs"/>
                      </a:endParaRPr>
                    </a:p>
                  </a:txBody>
                  <a:tcPr marL="91428" marR="91428" marT="0" marB="0" anchor="ctr">
                    <a:lnR w="12700" cap="flat" cmpd="sng" algn="ctr">
                      <a:solidFill>
                        <a:srgbClr val="F3960D"/>
                      </a:solidFill>
                      <a:prstDash val="solid"/>
                      <a:round/>
                      <a:headEnd type="none" w="med" len="med"/>
                      <a:tailEnd type="none" w="med" len="med"/>
                    </a:lnR>
                  </a:tcPr>
                </a:tc>
                <a:tc rowSpan="2">
                  <a:txBody>
                    <a:bodyPr/>
                    <a:lstStyle/>
                    <a:p>
                      <a:pPr marL="0" marR="0" indent="0" algn="ctr" defTabSz="914400" rtl="0" eaLnBrk="1" fontAlgn="auto" latinLnBrk="0" hangingPunct="1">
                        <a:lnSpc>
                          <a:spcPct val="110000"/>
                        </a:lnSpc>
                        <a:spcBef>
                          <a:spcPts val="0"/>
                        </a:spcBef>
                        <a:spcAft>
                          <a:spcPts val="0"/>
                        </a:spcAft>
                        <a:buClrTx/>
                        <a:buSzTx/>
                        <a:buFontTx/>
                        <a:buNone/>
                        <a:defRPr/>
                      </a:pPr>
                      <a:r>
                        <a:rPr lang="zh-CN" altLang="en-US" sz="2100" kern="100" dirty="0" smtClean="0">
                          <a:effectLst/>
                        </a:rPr>
                        <a:t>业绩成果条件</a:t>
                      </a:r>
                      <a:endParaRPr lang="zh-CN" altLang="en-US" sz="2100" kern="100" dirty="0" smtClean="0">
                        <a:effectLst/>
                      </a:endParaRPr>
                    </a:p>
                    <a:p>
                      <a:pPr algn="ctr">
                        <a:lnSpc>
                          <a:spcPct val="110000"/>
                        </a:lnSpc>
                        <a:spcAft>
                          <a:spcPts val="0"/>
                        </a:spcAft>
                      </a:pP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r>
                        <a:rPr lang="zh-CN" altLang="zh-CN" sz="1800" kern="1200" dirty="0" smtClean="0">
                          <a:effectLst/>
                        </a:rPr>
                        <a:t>二、教育教学效果明显。</a:t>
                      </a:r>
                      <a:endParaRPr lang="en-US" altLang="zh-CN" sz="1800" kern="1200" dirty="0" smtClean="0">
                        <a:effectLst/>
                      </a:endParaRPr>
                    </a:p>
                    <a:p>
                      <a:r>
                        <a:rPr lang="zh-CN" altLang="zh-CN" sz="1800" kern="1200" dirty="0" smtClean="0">
                          <a:effectLst/>
                        </a:rPr>
                        <a:t>（二）掌握所教学科课程体系和专业知识，教育教学业绩良好，校级教学能力考核评为良好；或获得校级本学科教学业务评比二等奖以上奖励；或获得县级以上教育教学教研奖励。</a:t>
                      </a:r>
                      <a:endParaRPr lang="en-US" altLang="zh-CN" sz="1800" kern="1200" dirty="0" smtClean="0">
                        <a:effectLst/>
                      </a:endParaRPr>
                    </a:p>
                    <a:p>
                      <a:endParaRPr lang="zh-CN" altLang="zh-CN" sz="1800" kern="1200" dirty="0" smtClean="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zh-CN" sz="1600" kern="1200" dirty="0" smtClean="0">
                          <a:effectLst/>
                        </a:rPr>
                        <a:t>二、教育教学效果良好。</a:t>
                      </a:r>
                      <a:endParaRPr lang="en-US" altLang="zh-CN" sz="1600" kern="1200" dirty="0" smtClean="0">
                        <a:effectLst/>
                      </a:endParaRPr>
                    </a:p>
                    <a:p>
                      <a:pPr marL="0" marR="0" indent="0" algn="l" defTabSz="914400" rtl="0" eaLnBrk="1" fontAlgn="auto" latinLnBrk="0" hangingPunct="1">
                        <a:lnSpc>
                          <a:spcPct val="100000"/>
                        </a:lnSpc>
                        <a:spcBef>
                          <a:spcPts val="0"/>
                        </a:spcBef>
                        <a:spcAft>
                          <a:spcPts val="0"/>
                        </a:spcAft>
                        <a:buClrTx/>
                        <a:buSzTx/>
                        <a:buFontTx/>
                        <a:buNone/>
                        <a:defRPr/>
                      </a:pPr>
                      <a:r>
                        <a:rPr lang="zh-CN" altLang="zh-CN" sz="1800" kern="1200" dirty="0" smtClean="0">
                          <a:effectLst/>
                        </a:rPr>
                        <a:t>（二）教学态度严谨，认真完成教学常规要求。校级教学能力考核评为良好，获得校级本学科课堂教学评比或教学技能比赛或少先队辅导员专业技能比赛二等奖以上。</a:t>
                      </a:r>
                      <a:endParaRPr lang="zh-CN" altLang="zh-CN" sz="1800" kern="1200" dirty="0" smtClean="0">
                        <a:effectLst/>
                      </a:endParaRPr>
                    </a:p>
                    <a:p>
                      <a:pPr marL="0" marR="0" indent="0" algn="l" defTabSz="914400" rtl="0" eaLnBrk="1" fontAlgn="auto" latinLnBrk="0" hangingPunct="1">
                        <a:lnSpc>
                          <a:spcPct val="100000"/>
                        </a:lnSpc>
                        <a:spcBef>
                          <a:spcPts val="0"/>
                        </a:spcBef>
                        <a:spcAft>
                          <a:spcPts val="0"/>
                        </a:spcAft>
                        <a:buClrTx/>
                        <a:buSzTx/>
                        <a:buFontTx/>
                        <a:buNone/>
                        <a:defRPr/>
                      </a:pPr>
                      <a:endParaRPr lang="zh-CN" altLang="zh-CN" sz="1600" kern="1200" dirty="0" smtClean="0">
                        <a:effectLst/>
                      </a:endParaRPr>
                    </a:p>
                    <a:p>
                      <a:endParaRPr lang="zh-CN" sz="1700" kern="100" dirty="0">
                        <a:solidFill>
                          <a:schemeClr val="dk1"/>
                        </a:solidFill>
                        <a:effectLst/>
                        <a:latin typeface="微软雅黑" panose="020B0503020204020204" pitchFamily="34" charset="-122"/>
                        <a:ea typeface="微软雅黑" panose="020B0503020204020204" pitchFamily="34" charset="-122"/>
                        <a:cs typeface="+mn-cs"/>
                      </a:endParaRPr>
                    </a:p>
                  </a:txBody>
                  <a:tcPr marL="91428" marR="91428" marT="0" marB="0" anchor="ctr">
                    <a:lnL w="12700" cap="flat" cmpd="sng" algn="ctr">
                      <a:solidFill>
                        <a:srgbClr val="F3960D"/>
                      </a:solidFill>
                      <a:prstDash val="solid"/>
                      <a:round/>
                      <a:headEnd type="none" w="med" len="med"/>
                      <a:tailEnd type="none" w="med" len="med"/>
                    </a:lnL>
                  </a:tcPr>
                </a:tc>
              </a:tr>
              <a:tr h="1524000">
                <a:tc vMerge="1">
                  <a:tcPr/>
                </a:tc>
                <a:tc vMerge="1">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zh-CN" sz="1800" kern="1200" dirty="0" smtClean="0">
                          <a:effectLst/>
                        </a:rPr>
                        <a:t>二、教育教学效果明显。</a:t>
                      </a:r>
                      <a:endParaRPr lang="en-US" altLang="zh-CN" sz="1800" kern="1200" dirty="0" smtClean="0">
                        <a:effectLst/>
                      </a:endParaRPr>
                    </a:p>
                    <a:p>
                      <a:r>
                        <a:rPr lang="zh-CN" altLang="zh-CN" sz="1800" kern="1200" dirty="0" smtClean="0">
                          <a:effectLst/>
                        </a:rPr>
                        <a:t>（三）具备开展教育教学研究能力。中小学教师参与完成校级以上教育教学科研课题</a:t>
                      </a:r>
                      <a:r>
                        <a:rPr lang="en-US" altLang="zh-CN" sz="1800" kern="1200" dirty="0" smtClean="0">
                          <a:effectLst/>
                        </a:rPr>
                        <a:t>1</a:t>
                      </a:r>
                      <a:r>
                        <a:rPr lang="zh-CN" altLang="zh-CN" sz="1800" kern="1200" dirty="0" smtClean="0">
                          <a:effectLst/>
                        </a:rPr>
                        <a:t>项。教研员参与完成县级以上教育教学科研课题</a:t>
                      </a:r>
                      <a:r>
                        <a:rPr lang="en-US" altLang="zh-CN" sz="1800" kern="1200" dirty="0" smtClean="0">
                          <a:effectLst/>
                        </a:rPr>
                        <a:t>1</a:t>
                      </a:r>
                      <a:r>
                        <a:rPr lang="zh-CN" altLang="zh-CN" sz="1800" kern="1200" dirty="0" smtClean="0">
                          <a:effectLst/>
                        </a:rPr>
                        <a:t>项。</a:t>
                      </a:r>
                      <a:endParaRPr lang="zh-CN" alt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lnR w="12700" cap="flat" cmpd="sng" algn="ctr">
                      <a:solidFill>
                        <a:srgbClr val="F3960D"/>
                      </a:solidFill>
                      <a:prstDash val="solid"/>
                      <a:round/>
                      <a:headEnd type="none" w="med" len="med"/>
                      <a:tailEnd type="none" w="med" len="med"/>
                    </a:lnR>
                  </a:tcPr>
                </a:tc>
                <a:tc>
                  <a:txBody>
                    <a:bodyPr/>
                    <a:lstStyle/>
                    <a:p>
                      <a:pPr marL="0" marR="0" indent="0" algn="l" defTabSz="914400" rtl="0" eaLnBrk="1" fontAlgn="auto" latinLnBrk="0" hangingPunct="1">
                        <a:lnSpc>
                          <a:spcPts val="2200"/>
                        </a:lnSpc>
                        <a:spcBef>
                          <a:spcPts val="0"/>
                        </a:spcBef>
                        <a:spcAft>
                          <a:spcPts val="0"/>
                        </a:spcAft>
                        <a:buClrTx/>
                        <a:buSzTx/>
                        <a:buFontTx/>
                        <a:buNone/>
                        <a:defRPr/>
                      </a:pPr>
                      <a:r>
                        <a:rPr lang="zh-CN" altLang="zh-CN" sz="1800" kern="1200" dirty="0" smtClean="0">
                          <a:effectLst/>
                        </a:rPr>
                        <a:t>二、教育教学效果良好。</a:t>
                      </a:r>
                      <a:endParaRPr lang="en-US" altLang="zh-CN" sz="1800" kern="1200" dirty="0" smtClean="0">
                        <a:effectLst/>
                      </a:endParaRPr>
                    </a:p>
                    <a:p>
                      <a:pPr marL="0" marR="0" indent="0" algn="l" defTabSz="914400" rtl="0" eaLnBrk="1" fontAlgn="auto" latinLnBrk="0" hangingPunct="1">
                        <a:lnSpc>
                          <a:spcPts val="2200"/>
                        </a:lnSpc>
                        <a:spcBef>
                          <a:spcPts val="0"/>
                        </a:spcBef>
                        <a:spcAft>
                          <a:spcPts val="0"/>
                        </a:spcAft>
                        <a:buClrTx/>
                        <a:buSzTx/>
                        <a:buFontTx/>
                        <a:buNone/>
                        <a:defRPr/>
                      </a:pPr>
                      <a:r>
                        <a:rPr lang="zh-CN" altLang="zh-CN" sz="1800" kern="1200" dirty="0" smtClean="0">
                          <a:effectLst/>
                        </a:rPr>
                        <a:t>（三）具备开展教育教学研究能力。教师参与校级以上教育教学科研课题</a:t>
                      </a:r>
                      <a:r>
                        <a:rPr lang="en-US" altLang="zh-CN" sz="1800" kern="1200" dirty="0" smtClean="0">
                          <a:effectLst/>
                        </a:rPr>
                        <a:t>1</a:t>
                      </a:r>
                      <a:r>
                        <a:rPr lang="zh-CN" altLang="zh-CN" sz="1800" kern="1200" dirty="0" smtClean="0">
                          <a:effectLst/>
                        </a:rPr>
                        <a:t>项。教研员参与县级以上教育教学科研课题</a:t>
                      </a:r>
                      <a:r>
                        <a:rPr lang="en-US" altLang="zh-CN" sz="1800" kern="1200" dirty="0" smtClean="0">
                          <a:effectLst/>
                        </a:rPr>
                        <a:t>1</a:t>
                      </a:r>
                      <a:r>
                        <a:rPr lang="zh-CN" altLang="zh-CN" sz="1800" kern="1200" dirty="0" smtClean="0">
                          <a:effectLst/>
                        </a:rPr>
                        <a:t>项。</a:t>
                      </a:r>
                      <a:endParaRPr lang="zh-CN" altLang="zh-CN" sz="1800" kern="1200" dirty="0" smtClean="0">
                        <a:effectLst/>
                      </a:endParaRPr>
                    </a:p>
                    <a:p>
                      <a:pPr marL="0" algn="l" defTabSz="914400" rtl="0" eaLnBrk="1" latinLnBrk="0" hangingPunct="1">
                        <a:lnSpc>
                          <a:spcPts val="1500"/>
                        </a:lnSpc>
                        <a:spcAft>
                          <a:spcPts val="0"/>
                        </a:spcAft>
                      </a:pPr>
                      <a:endParaRPr lang="zh-CN" sz="1800" kern="1200" dirty="0">
                        <a:solidFill>
                          <a:schemeClr val="dk1"/>
                        </a:solidFill>
                        <a:effectLst/>
                        <a:latin typeface="+mn-lt"/>
                        <a:ea typeface="+mn-ea"/>
                        <a:cs typeface="+mn-cs"/>
                      </a:endParaRPr>
                    </a:p>
                  </a:txBody>
                  <a:tcPr marL="91428" marR="91428" marT="0" marB="0" anchor="ctr">
                    <a:lnL w="12700" cap="flat" cmpd="sng" algn="ctr">
                      <a:solidFill>
                        <a:srgbClr val="F3960D"/>
                      </a:solidFill>
                      <a:prstDash val="solid"/>
                      <a:round/>
                      <a:headEnd type="none" w="med" len="med"/>
                      <a:tailEnd type="none" w="med" len="med"/>
                    </a:lnL>
                  </a:tcPr>
                </a:tc>
              </a:tr>
            </a:tbl>
          </a:graphicData>
        </a:graphic>
      </p:graphicFrame>
      <p:sp>
        <p:nvSpPr>
          <p:cNvPr id="5" name="标题 1"/>
          <p:cNvSpPr txBox="1"/>
          <p:nvPr/>
        </p:nvSpPr>
        <p:spPr>
          <a:xfrm>
            <a:off x="1679290" y="172587"/>
            <a:ext cx="10017410" cy="615549"/>
          </a:xfrm>
          <a:prstGeom prst="rect">
            <a:avLst/>
          </a:prstGeom>
          <a:noFill/>
        </p:spPr>
        <p:txBody>
          <a:bodyPr vert="horz" wrap="square" lIns="121917" tIns="60958" rIns="121917" bIns="60958"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r>
              <a:rPr lang="zh-CN" altLang="en-US" sz="3200" b="1" spc="300" dirty="0">
                <a:solidFill>
                  <a:srgbClr val="FF0000"/>
                </a:solidFill>
                <a:latin typeface="微软雅黑" panose="020B0503020204020204" pitchFamily="34" charset="-122"/>
                <a:ea typeface="微软雅黑" panose="020B0503020204020204" pitchFamily="34" charset="-122"/>
              </a:rPr>
              <a:t>一级</a:t>
            </a:r>
            <a:r>
              <a:rPr lang="zh-CN" altLang="en-US" sz="3200" b="1" spc="300" dirty="0" smtClean="0">
                <a:solidFill>
                  <a:srgbClr val="FF0000"/>
                </a:solidFill>
                <a:latin typeface="微软雅黑" panose="020B0503020204020204" pitchFamily="34" charset="-122"/>
                <a:ea typeface="微软雅黑" panose="020B0503020204020204" pitchFamily="34" charset="-122"/>
              </a:rPr>
              <a:t>教师条件对比</a:t>
            </a:r>
            <a:endParaRPr lang="en-US" altLang="zh-CN" sz="3200" b="1" spc="300" dirty="0">
              <a:solidFill>
                <a:srgbClr val="FF0000"/>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a:xfrm>
            <a:off x="1843819" y="740873"/>
            <a:ext cx="4827377" cy="2207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5999208" y="563000"/>
            <a:ext cx="671987" cy="17342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1" cstate="screen"/>
          <a:stretch>
            <a:fillRect/>
          </a:stretch>
        </p:blipFill>
        <p:spPr>
          <a:xfrm>
            <a:off x="-77954" y="-46159"/>
            <a:ext cx="3167043" cy="3100066"/>
          </a:xfrm>
          <a:prstGeom prst="rect">
            <a:avLst/>
          </a:prstGeom>
        </p:spPr>
      </p:pic>
      <p:pic>
        <p:nvPicPr>
          <p:cNvPr id="14" name="图片 13"/>
          <p:cNvPicPr>
            <a:picLocks noChangeAspect="1"/>
          </p:cNvPicPr>
          <p:nvPr/>
        </p:nvPicPr>
        <p:blipFill>
          <a:blip r:embed="rId2" cstate="screen"/>
          <a:stretch>
            <a:fillRect/>
          </a:stretch>
        </p:blipFill>
        <p:spPr>
          <a:xfrm flipH="1" flipV="1">
            <a:off x="9157954" y="3869632"/>
            <a:ext cx="3092244" cy="3026849"/>
          </a:xfrm>
          <a:prstGeom prst="rect">
            <a:avLst/>
          </a:prstGeom>
        </p:spPr>
      </p:pic>
      <p:grpSp>
        <p:nvGrpSpPr>
          <p:cNvPr id="57" name="组合 56"/>
          <p:cNvGrpSpPr/>
          <p:nvPr/>
        </p:nvGrpSpPr>
        <p:grpSpPr>
          <a:xfrm>
            <a:off x="3162922" y="2746694"/>
            <a:ext cx="7566859" cy="1344265"/>
            <a:chOff x="903371" y="249943"/>
            <a:chExt cx="2831223" cy="679699"/>
          </a:xfrm>
        </p:grpSpPr>
        <p:sp>
          <p:nvSpPr>
            <p:cNvPr id="58" name="任意多边形 57"/>
            <p:cNvSpPr/>
            <p:nvPr/>
          </p:nvSpPr>
          <p:spPr bwMode="auto">
            <a:xfrm>
              <a:off x="903371" y="249943"/>
              <a:ext cx="2831223" cy="679699"/>
            </a:xfrm>
            <a:custGeom>
              <a:avLst/>
              <a:gdLst>
                <a:gd name="connsiteX0" fmla="*/ 352810 w 4452260"/>
                <a:gd name="connsiteY0" fmla="*/ 0 h 1068867"/>
                <a:gd name="connsiteX1" fmla="*/ 636768 w 4452260"/>
                <a:gd name="connsiteY1" fmla="*/ 0 h 1068867"/>
                <a:gd name="connsiteX2" fmla="*/ 647700 w 4452260"/>
                <a:gd name="connsiteY2" fmla="*/ 0 h 1068867"/>
                <a:gd name="connsiteX3" fmla="*/ 724065 w 4452260"/>
                <a:gd name="connsiteY3" fmla="*/ 0 h 1068867"/>
                <a:gd name="connsiteX4" fmla="*/ 782584 w 4452260"/>
                <a:gd name="connsiteY4" fmla="*/ 0 h 1068867"/>
                <a:gd name="connsiteX5" fmla="*/ 799455 w 4452260"/>
                <a:gd name="connsiteY5" fmla="*/ 0 h 1068867"/>
                <a:gd name="connsiteX6" fmla="*/ 809825 w 4452260"/>
                <a:gd name="connsiteY6" fmla="*/ 0 h 1068867"/>
                <a:gd name="connsiteX7" fmla="*/ 818078 w 4452260"/>
                <a:gd name="connsiteY7" fmla="*/ 0 h 1068867"/>
                <a:gd name="connsiteX8" fmla="*/ 843980 w 4452260"/>
                <a:gd name="connsiteY8" fmla="*/ 0 h 1068867"/>
                <a:gd name="connsiteX9" fmla="*/ 931658 w 4452260"/>
                <a:gd name="connsiteY9" fmla="*/ 0 h 1068867"/>
                <a:gd name="connsiteX10" fmla="*/ 961580 w 4452260"/>
                <a:gd name="connsiteY10" fmla="*/ 0 h 1068867"/>
                <a:gd name="connsiteX11" fmla="*/ 1000055 w 4452260"/>
                <a:gd name="connsiteY11" fmla="*/ 0 h 1068867"/>
                <a:gd name="connsiteX12" fmla="*/ 1040537 w 4452260"/>
                <a:gd name="connsiteY12" fmla="*/ 0 h 1068867"/>
                <a:gd name="connsiteX13" fmla="*/ 1051453 w 4452260"/>
                <a:gd name="connsiteY13" fmla="*/ 0 h 1068867"/>
                <a:gd name="connsiteX14" fmla="*/ 1083414 w 4452260"/>
                <a:gd name="connsiteY14" fmla="*/ 0 h 1068867"/>
                <a:gd name="connsiteX15" fmla="*/ 1112969 w 4452260"/>
                <a:gd name="connsiteY15" fmla="*/ 0 h 1068867"/>
                <a:gd name="connsiteX16" fmla="*/ 1138871 w 4452260"/>
                <a:gd name="connsiteY16" fmla="*/ 0 h 1068867"/>
                <a:gd name="connsiteX17" fmla="*/ 1170224 w 4452260"/>
                <a:gd name="connsiteY17" fmla="*/ 0 h 1068867"/>
                <a:gd name="connsiteX18" fmla="*/ 1170711 w 4452260"/>
                <a:gd name="connsiteY18" fmla="*/ 0 h 1068867"/>
                <a:gd name="connsiteX19" fmla="*/ 1202662 w 4452260"/>
                <a:gd name="connsiteY19" fmla="*/ 0 h 1068867"/>
                <a:gd name="connsiteX20" fmla="*/ 1240037 w 4452260"/>
                <a:gd name="connsiteY20" fmla="*/ 0 h 1068867"/>
                <a:gd name="connsiteX21" fmla="*/ 1290626 w 4452260"/>
                <a:gd name="connsiteY21" fmla="*/ 0 h 1068867"/>
                <a:gd name="connsiteX22" fmla="*/ 1324496 w 4452260"/>
                <a:gd name="connsiteY22" fmla="*/ 0 h 1068867"/>
                <a:gd name="connsiteX23" fmla="*/ 1332348 w 4452260"/>
                <a:gd name="connsiteY23" fmla="*/ 0 h 1068867"/>
                <a:gd name="connsiteX24" fmla="*/ 1335428 w 4452260"/>
                <a:gd name="connsiteY24" fmla="*/ 0 h 1068867"/>
                <a:gd name="connsiteX25" fmla="*/ 1411793 w 4452260"/>
                <a:gd name="connsiteY25" fmla="*/ 0 h 1068867"/>
                <a:gd name="connsiteX26" fmla="*/ 1454182 w 4452260"/>
                <a:gd name="connsiteY26" fmla="*/ 0 h 1068867"/>
                <a:gd name="connsiteX27" fmla="*/ 1470312 w 4452260"/>
                <a:gd name="connsiteY27" fmla="*/ 0 h 1068867"/>
                <a:gd name="connsiteX28" fmla="*/ 1487183 w 4452260"/>
                <a:gd name="connsiteY28" fmla="*/ 0 h 1068867"/>
                <a:gd name="connsiteX29" fmla="*/ 1497552 w 4452260"/>
                <a:gd name="connsiteY29" fmla="*/ 0 h 1068867"/>
                <a:gd name="connsiteX30" fmla="*/ 1505806 w 4452260"/>
                <a:gd name="connsiteY30" fmla="*/ 0 h 1068867"/>
                <a:gd name="connsiteX31" fmla="*/ 1528471 w 4452260"/>
                <a:gd name="connsiteY31" fmla="*/ 0 h 1068867"/>
                <a:gd name="connsiteX32" fmla="*/ 1531708 w 4452260"/>
                <a:gd name="connsiteY32" fmla="*/ 0 h 1068867"/>
                <a:gd name="connsiteX33" fmla="*/ 1540992 w 4452260"/>
                <a:gd name="connsiteY33" fmla="*/ 0 h 1068867"/>
                <a:gd name="connsiteX34" fmla="*/ 1541479 w 4452260"/>
                <a:gd name="connsiteY34" fmla="*/ 0 h 1068867"/>
                <a:gd name="connsiteX35" fmla="*/ 1599998 w 4452260"/>
                <a:gd name="connsiteY35" fmla="*/ 0 h 1068867"/>
                <a:gd name="connsiteX36" fmla="*/ 1619386 w 4452260"/>
                <a:gd name="connsiteY36" fmla="*/ 0 h 1068867"/>
                <a:gd name="connsiteX37" fmla="*/ 1635492 w 4452260"/>
                <a:gd name="connsiteY37" fmla="*/ 0 h 1068867"/>
                <a:gd name="connsiteX38" fmla="*/ 1649308 w 4452260"/>
                <a:gd name="connsiteY38" fmla="*/ 0 h 1068867"/>
                <a:gd name="connsiteX39" fmla="*/ 1653720 w 4452260"/>
                <a:gd name="connsiteY39" fmla="*/ 0 h 1068867"/>
                <a:gd name="connsiteX40" fmla="*/ 1661394 w 4452260"/>
                <a:gd name="connsiteY40" fmla="*/ 0 h 1068867"/>
                <a:gd name="connsiteX41" fmla="*/ 1687782 w 4452260"/>
                <a:gd name="connsiteY41" fmla="*/ 0 h 1068867"/>
                <a:gd name="connsiteX42" fmla="*/ 1703116 w 4452260"/>
                <a:gd name="connsiteY42" fmla="*/ 0 h 1068867"/>
                <a:gd name="connsiteX43" fmla="*/ 1739181 w 4452260"/>
                <a:gd name="connsiteY43" fmla="*/ 0 h 1068867"/>
                <a:gd name="connsiteX44" fmla="*/ 1771141 w 4452260"/>
                <a:gd name="connsiteY44" fmla="*/ 0 h 1068867"/>
                <a:gd name="connsiteX45" fmla="*/ 1800697 w 4452260"/>
                <a:gd name="connsiteY45" fmla="*/ 0 h 1068867"/>
                <a:gd name="connsiteX46" fmla="*/ 1811727 w 4452260"/>
                <a:gd name="connsiteY46" fmla="*/ 0 h 1068867"/>
                <a:gd name="connsiteX47" fmla="*/ 1823361 w 4452260"/>
                <a:gd name="connsiteY47" fmla="*/ 0 h 1068867"/>
                <a:gd name="connsiteX48" fmla="*/ 1826599 w 4452260"/>
                <a:gd name="connsiteY48" fmla="*/ 0 h 1068867"/>
                <a:gd name="connsiteX49" fmla="*/ 1857951 w 4452260"/>
                <a:gd name="connsiteY49" fmla="*/ 0 h 1068867"/>
                <a:gd name="connsiteX50" fmla="*/ 1858439 w 4452260"/>
                <a:gd name="connsiteY50" fmla="*/ 0 h 1068867"/>
                <a:gd name="connsiteX51" fmla="*/ 1859676 w 4452260"/>
                <a:gd name="connsiteY51" fmla="*/ 0 h 1068867"/>
                <a:gd name="connsiteX52" fmla="*/ 1893346 w 4452260"/>
                <a:gd name="connsiteY52" fmla="*/ 0 h 1068867"/>
                <a:gd name="connsiteX53" fmla="*/ 1927765 w 4452260"/>
                <a:gd name="connsiteY53" fmla="*/ 0 h 1068867"/>
                <a:gd name="connsiteX54" fmla="*/ 1963365 w 4452260"/>
                <a:gd name="connsiteY54" fmla="*/ 0 h 1068867"/>
                <a:gd name="connsiteX55" fmla="*/ 1978354 w 4452260"/>
                <a:gd name="connsiteY55" fmla="*/ 0 h 1068867"/>
                <a:gd name="connsiteX56" fmla="*/ 1991032 w 4452260"/>
                <a:gd name="connsiteY56" fmla="*/ 0 h 1068867"/>
                <a:gd name="connsiteX57" fmla="*/ 2020076 w 4452260"/>
                <a:gd name="connsiteY57" fmla="*/ 0 h 1068867"/>
                <a:gd name="connsiteX58" fmla="*/ 2021800 w 4452260"/>
                <a:gd name="connsiteY58" fmla="*/ 0 h 1068867"/>
                <a:gd name="connsiteX59" fmla="*/ 2027021 w 4452260"/>
                <a:gd name="connsiteY59" fmla="*/ 0 h 1068867"/>
                <a:gd name="connsiteX60" fmla="*/ 2032162 w 4452260"/>
                <a:gd name="connsiteY60" fmla="*/ 0 h 1068867"/>
                <a:gd name="connsiteX61" fmla="*/ 2141909 w 4452260"/>
                <a:gd name="connsiteY61" fmla="*/ 0 h 1068867"/>
                <a:gd name="connsiteX62" fmla="*/ 2143633 w 4452260"/>
                <a:gd name="connsiteY62" fmla="*/ 0 h 1068867"/>
                <a:gd name="connsiteX63" fmla="*/ 2178359 w 4452260"/>
                <a:gd name="connsiteY63" fmla="*/ 0 h 1068867"/>
                <a:gd name="connsiteX64" fmla="*/ 2228719 w 4452260"/>
                <a:gd name="connsiteY64" fmla="*/ 0 h 1068867"/>
                <a:gd name="connsiteX65" fmla="*/ 2229207 w 4452260"/>
                <a:gd name="connsiteY65" fmla="*/ 0 h 1068867"/>
                <a:gd name="connsiteX66" fmla="*/ 2230931 w 4452260"/>
                <a:gd name="connsiteY66" fmla="*/ 0 h 1068867"/>
                <a:gd name="connsiteX67" fmla="*/ 2287725 w 4452260"/>
                <a:gd name="connsiteY67" fmla="*/ 0 h 1068867"/>
                <a:gd name="connsiteX68" fmla="*/ 2289450 w 4452260"/>
                <a:gd name="connsiteY68" fmla="*/ 0 h 1068867"/>
                <a:gd name="connsiteX69" fmla="*/ 2323220 w 4452260"/>
                <a:gd name="connsiteY69" fmla="*/ 0 h 1068867"/>
                <a:gd name="connsiteX70" fmla="*/ 2324944 w 4452260"/>
                <a:gd name="connsiteY70" fmla="*/ 0 h 1068867"/>
                <a:gd name="connsiteX71" fmla="*/ 2340483 w 4452260"/>
                <a:gd name="connsiteY71" fmla="*/ 0 h 1068867"/>
                <a:gd name="connsiteX72" fmla="*/ 2341447 w 4452260"/>
                <a:gd name="connsiteY72" fmla="*/ 0 h 1068867"/>
                <a:gd name="connsiteX73" fmla="*/ 2343172 w 4452260"/>
                <a:gd name="connsiteY73" fmla="*/ 0 h 1068867"/>
                <a:gd name="connsiteX74" fmla="*/ 2349122 w 4452260"/>
                <a:gd name="connsiteY74" fmla="*/ 0 h 1068867"/>
                <a:gd name="connsiteX75" fmla="*/ 2350846 w 4452260"/>
                <a:gd name="connsiteY75" fmla="*/ 0 h 1068867"/>
                <a:gd name="connsiteX76" fmla="*/ 2390844 w 4452260"/>
                <a:gd name="connsiteY76" fmla="*/ 0 h 1068867"/>
                <a:gd name="connsiteX77" fmla="*/ 2462317 w 4452260"/>
                <a:gd name="connsiteY77" fmla="*/ 0 h 1068867"/>
                <a:gd name="connsiteX78" fmla="*/ 2499455 w 4452260"/>
                <a:gd name="connsiteY78" fmla="*/ 0 h 1068867"/>
                <a:gd name="connsiteX79" fmla="*/ 2530713 w 4452260"/>
                <a:gd name="connsiteY79" fmla="*/ 0 h 1068867"/>
                <a:gd name="connsiteX80" fmla="*/ 2547403 w 4452260"/>
                <a:gd name="connsiteY80" fmla="*/ 0 h 1068867"/>
                <a:gd name="connsiteX81" fmla="*/ 2549127 w 4452260"/>
                <a:gd name="connsiteY81" fmla="*/ 0 h 1068867"/>
                <a:gd name="connsiteX82" fmla="*/ 2581074 w 4452260"/>
                <a:gd name="connsiteY82" fmla="*/ 0 h 1068867"/>
                <a:gd name="connsiteX83" fmla="*/ 2582112 w 4452260"/>
                <a:gd name="connsiteY83" fmla="*/ 0 h 1068867"/>
                <a:gd name="connsiteX84" fmla="*/ 2669530 w 4452260"/>
                <a:gd name="connsiteY84" fmla="*/ 0 h 1068867"/>
                <a:gd name="connsiteX85" fmla="*/ 2678759 w 4452260"/>
                <a:gd name="connsiteY85" fmla="*/ 0 h 1068867"/>
                <a:gd name="connsiteX86" fmla="*/ 2709527 w 4452260"/>
                <a:gd name="connsiteY86" fmla="*/ 0 h 1068867"/>
                <a:gd name="connsiteX87" fmla="*/ 2711252 w 4452260"/>
                <a:gd name="connsiteY87" fmla="*/ 0 h 1068867"/>
                <a:gd name="connsiteX88" fmla="*/ 2714748 w 4452260"/>
                <a:gd name="connsiteY88" fmla="*/ 0 h 1068867"/>
                <a:gd name="connsiteX89" fmla="*/ 2719890 w 4452260"/>
                <a:gd name="connsiteY89" fmla="*/ 0 h 1068867"/>
                <a:gd name="connsiteX90" fmla="*/ 2831360 w 4452260"/>
                <a:gd name="connsiteY90" fmla="*/ 0 h 1068867"/>
                <a:gd name="connsiteX91" fmla="*/ 2833086 w 4452260"/>
                <a:gd name="connsiteY91" fmla="*/ 0 h 1068867"/>
                <a:gd name="connsiteX92" fmla="*/ 2866087 w 4452260"/>
                <a:gd name="connsiteY92" fmla="*/ 0 h 1068867"/>
                <a:gd name="connsiteX93" fmla="*/ 2918659 w 4452260"/>
                <a:gd name="connsiteY93" fmla="*/ 0 h 1068867"/>
                <a:gd name="connsiteX94" fmla="*/ 2919896 w 4452260"/>
                <a:gd name="connsiteY94" fmla="*/ 0 h 1068867"/>
                <a:gd name="connsiteX95" fmla="*/ 2920383 w 4452260"/>
                <a:gd name="connsiteY95" fmla="*/ 0 h 1068867"/>
                <a:gd name="connsiteX96" fmla="*/ 2977177 w 4452260"/>
                <a:gd name="connsiteY96" fmla="*/ 0 h 1068867"/>
                <a:gd name="connsiteX97" fmla="*/ 2978902 w 4452260"/>
                <a:gd name="connsiteY97" fmla="*/ 0 h 1068867"/>
                <a:gd name="connsiteX98" fmla="*/ 3012671 w 4452260"/>
                <a:gd name="connsiteY98" fmla="*/ 0 h 1068867"/>
                <a:gd name="connsiteX99" fmla="*/ 3014397 w 4452260"/>
                <a:gd name="connsiteY99" fmla="*/ 0 h 1068867"/>
                <a:gd name="connsiteX100" fmla="*/ 3028211 w 4452260"/>
                <a:gd name="connsiteY100" fmla="*/ 0 h 1068867"/>
                <a:gd name="connsiteX101" fmla="*/ 3030899 w 4452260"/>
                <a:gd name="connsiteY101" fmla="*/ 0 h 1068867"/>
                <a:gd name="connsiteX102" fmla="*/ 3032624 w 4452260"/>
                <a:gd name="connsiteY102" fmla="*/ 0 h 1068867"/>
                <a:gd name="connsiteX103" fmla="*/ 3038573 w 4452260"/>
                <a:gd name="connsiteY103" fmla="*/ 0 h 1068867"/>
                <a:gd name="connsiteX104" fmla="*/ 3040298 w 4452260"/>
                <a:gd name="connsiteY104" fmla="*/ 0 h 1068867"/>
                <a:gd name="connsiteX105" fmla="*/ 3082021 w 4452260"/>
                <a:gd name="connsiteY105" fmla="*/ 0 h 1068867"/>
                <a:gd name="connsiteX106" fmla="*/ 3150044 w 4452260"/>
                <a:gd name="connsiteY106" fmla="*/ 0 h 1068867"/>
                <a:gd name="connsiteX107" fmla="*/ 3218441 w 4452260"/>
                <a:gd name="connsiteY107" fmla="*/ 0 h 1068867"/>
                <a:gd name="connsiteX108" fmla="*/ 3236855 w 4452260"/>
                <a:gd name="connsiteY108" fmla="*/ 0 h 1068867"/>
                <a:gd name="connsiteX109" fmla="*/ 3269839 w 4452260"/>
                <a:gd name="connsiteY109" fmla="*/ 0 h 1068867"/>
                <a:gd name="connsiteX110" fmla="*/ 3272250 w 4452260"/>
                <a:gd name="connsiteY110" fmla="*/ 0 h 1068867"/>
                <a:gd name="connsiteX111" fmla="*/ 3320378 w 4452260"/>
                <a:gd name="connsiteY111" fmla="*/ 0 h 1068867"/>
                <a:gd name="connsiteX112" fmla="*/ 3346330 w 4452260"/>
                <a:gd name="connsiteY112" fmla="*/ 0 h 1068867"/>
                <a:gd name="connsiteX113" fmla="*/ 3357257 w 4452260"/>
                <a:gd name="connsiteY113" fmla="*/ 0 h 1068867"/>
                <a:gd name="connsiteX114" fmla="*/ 3369936 w 4452260"/>
                <a:gd name="connsiteY114" fmla="*/ 0 h 1068867"/>
                <a:gd name="connsiteX115" fmla="*/ 3398980 w 4452260"/>
                <a:gd name="connsiteY115" fmla="*/ 0 h 1068867"/>
                <a:gd name="connsiteX116" fmla="*/ 3405925 w 4452260"/>
                <a:gd name="connsiteY116" fmla="*/ 0 h 1068867"/>
                <a:gd name="connsiteX117" fmla="*/ 3411066 w 4452260"/>
                <a:gd name="connsiteY117" fmla="*/ 0 h 1068867"/>
                <a:gd name="connsiteX118" fmla="*/ 3520813 w 4452260"/>
                <a:gd name="connsiteY118" fmla="*/ 0 h 1068867"/>
                <a:gd name="connsiteX119" fmla="*/ 3607623 w 4452260"/>
                <a:gd name="connsiteY119" fmla="*/ 0 h 1068867"/>
                <a:gd name="connsiteX120" fmla="*/ 3608111 w 4452260"/>
                <a:gd name="connsiteY120" fmla="*/ 0 h 1068867"/>
                <a:gd name="connsiteX121" fmla="*/ 3666629 w 4452260"/>
                <a:gd name="connsiteY121" fmla="*/ 0 h 1068867"/>
                <a:gd name="connsiteX122" fmla="*/ 3702124 w 4452260"/>
                <a:gd name="connsiteY122" fmla="*/ 0 h 1068867"/>
                <a:gd name="connsiteX123" fmla="*/ 3720351 w 4452260"/>
                <a:gd name="connsiteY123" fmla="*/ 0 h 1068867"/>
                <a:gd name="connsiteX124" fmla="*/ 3728025 w 4452260"/>
                <a:gd name="connsiteY124" fmla="*/ 0 h 1068867"/>
                <a:gd name="connsiteX125" fmla="*/ 3769748 w 4452260"/>
                <a:gd name="connsiteY125" fmla="*/ 0 h 1068867"/>
                <a:gd name="connsiteX126" fmla="*/ 4098793 w 4452260"/>
                <a:gd name="connsiteY126" fmla="*/ 0 h 1068867"/>
                <a:gd name="connsiteX127" fmla="*/ 4193519 w 4452260"/>
                <a:gd name="connsiteY127" fmla="*/ 54408 h 1068867"/>
                <a:gd name="connsiteX128" fmla="*/ 4439104 w 4452260"/>
                <a:gd name="connsiteY128" fmla="*/ 480025 h 1068867"/>
                <a:gd name="connsiteX129" fmla="*/ 4439104 w 4452260"/>
                <a:gd name="connsiteY129" fmla="*/ 588843 h 1068867"/>
                <a:gd name="connsiteX130" fmla="*/ 4193519 w 4452260"/>
                <a:gd name="connsiteY130" fmla="*/ 1014459 h 1068867"/>
                <a:gd name="connsiteX131" fmla="*/ 4098793 w 4452260"/>
                <a:gd name="connsiteY131" fmla="*/ 1068867 h 1068867"/>
                <a:gd name="connsiteX132" fmla="*/ 3728025 w 4452260"/>
                <a:gd name="connsiteY132" fmla="*/ 1068867 h 1068867"/>
                <a:gd name="connsiteX133" fmla="*/ 3607623 w 4452260"/>
                <a:gd name="connsiteY133" fmla="*/ 1068867 h 1068867"/>
                <a:gd name="connsiteX134" fmla="*/ 3411066 w 4452260"/>
                <a:gd name="connsiteY134" fmla="*/ 1068867 h 1068867"/>
                <a:gd name="connsiteX135" fmla="*/ 3357257 w 4452260"/>
                <a:gd name="connsiteY135" fmla="*/ 1068867 h 1068867"/>
                <a:gd name="connsiteX136" fmla="*/ 3236855 w 4452260"/>
                <a:gd name="connsiteY136" fmla="*/ 1068867 h 1068867"/>
                <a:gd name="connsiteX137" fmla="*/ 3040298 w 4452260"/>
                <a:gd name="connsiteY137" fmla="*/ 1068867 h 1068867"/>
                <a:gd name="connsiteX138" fmla="*/ 3038573 w 4452260"/>
                <a:gd name="connsiteY138" fmla="*/ 1068867 h 1068867"/>
                <a:gd name="connsiteX139" fmla="*/ 2919896 w 4452260"/>
                <a:gd name="connsiteY139" fmla="*/ 1068867 h 1068867"/>
                <a:gd name="connsiteX140" fmla="*/ 2866087 w 4452260"/>
                <a:gd name="connsiteY140" fmla="*/ 1068867 h 1068867"/>
                <a:gd name="connsiteX141" fmla="*/ 2719890 w 4452260"/>
                <a:gd name="connsiteY141" fmla="*/ 1068867 h 1068867"/>
                <a:gd name="connsiteX142" fmla="*/ 2669530 w 4452260"/>
                <a:gd name="connsiteY142" fmla="*/ 1068867 h 1068867"/>
                <a:gd name="connsiteX143" fmla="*/ 2549127 w 4452260"/>
                <a:gd name="connsiteY143" fmla="*/ 1068867 h 1068867"/>
                <a:gd name="connsiteX144" fmla="*/ 2547403 w 4452260"/>
                <a:gd name="connsiteY144" fmla="*/ 1068867 h 1068867"/>
                <a:gd name="connsiteX145" fmla="*/ 2350846 w 4452260"/>
                <a:gd name="connsiteY145" fmla="*/ 1068867 h 1068867"/>
                <a:gd name="connsiteX146" fmla="*/ 2349122 w 4452260"/>
                <a:gd name="connsiteY146" fmla="*/ 1068867 h 1068867"/>
                <a:gd name="connsiteX147" fmla="*/ 2228719 w 4452260"/>
                <a:gd name="connsiteY147" fmla="*/ 1068867 h 1068867"/>
                <a:gd name="connsiteX148" fmla="*/ 2178359 w 4452260"/>
                <a:gd name="connsiteY148" fmla="*/ 1068867 h 1068867"/>
                <a:gd name="connsiteX149" fmla="*/ 2032162 w 4452260"/>
                <a:gd name="connsiteY149" fmla="*/ 1068867 h 1068867"/>
                <a:gd name="connsiteX150" fmla="*/ 1978354 w 4452260"/>
                <a:gd name="connsiteY150" fmla="*/ 1068867 h 1068867"/>
                <a:gd name="connsiteX151" fmla="*/ 1859676 w 4452260"/>
                <a:gd name="connsiteY151" fmla="*/ 1068867 h 1068867"/>
                <a:gd name="connsiteX152" fmla="*/ 1857951 w 4452260"/>
                <a:gd name="connsiteY152" fmla="*/ 1068867 h 1068867"/>
                <a:gd name="connsiteX153" fmla="*/ 1826599 w 4452260"/>
                <a:gd name="connsiteY153" fmla="*/ 1068867 h 1068867"/>
                <a:gd name="connsiteX154" fmla="*/ 1661394 w 4452260"/>
                <a:gd name="connsiteY154" fmla="*/ 1068867 h 1068867"/>
                <a:gd name="connsiteX155" fmla="*/ 1540992 w 4452260"/>
                <a:gd name="connsiteY155" fmla="*/ 1068867 h 1068867"/>
                <a:gd name="connsiteX156" fmla="*/ 1531708 w 4452260"/>
                <a:gd name="connsiteY156" fmla="*/ 1068867 h 1068867"/>
                <a:gd name="connsiteX157" fmla="*/ 1487183 w 4452260"/>
                <a:gd name="connsiteY157" fmla="*/ 1068867 h 1068867"/>
                <a:gd name="connsiteX158" fmla="*/ 1335428 w 4452260"/>
                <a:gd name="connsiteY158" fmla="*/ 1068867 h 1068867"/>
                <a:gd name="connsiteX159" fmla="*/ 1290626 w 4452260"/>
                <a:gd name="connsiteY159" fmla="*/ 1068867 h 1068867"/>
                <a:gd name="connsiteX160" fmla="*/ 1170224 w 4452260"/>
                <a:gd name="connsiteY160" fmla="*/ 1068867 h 1068867"/>
                <a:gd name="connsiteX161" fmla="*/ 1138871 w 4452260"/>
                <a:gd name="connsiteY161" fmla="*/ 1068867 h 1068867"/>
                <a:gd name="connsiteX162" fmla="*/ 1040537 w 4452260"/>
                <a:gd name="connsiteY162" fmla="*/ 1068867 h 1068867"/>
                <a:gd name="connsiteX163" fmla="*/ 843980 w 4452260"/>
                <a:gd name="connsiteY163" fmla="*/ 1068867 h 1068867"/>
                <a:gd name="connsiteX164" fmla="*/ 799455 w 4452260"/>
                <a:gd name="connsiteY164" fmla="*/ 1068867 h 1068867"/>
                <a:gd name="connsiteX165" fmla="*/ 647700 w 4452260"/>
                <a:gd name="connsiteY165" fmla="*/ 1068867 h 1068867"/>
                <a:gd name="connsiteX166" fmla="*/ 352810 w 4452260"/>
                <a:gd name="connsiteY166" fmla="*/ 1068867 h 1068867"/>
                <a:gd name="connsiteX167" fmla="*/ 258084 w 4452260"/>
                <a:gd name="connsiteY167" fmla="*/ 1014459 h 1068867"/>
                <a:gd name="connsiteX168" fmla="*/ 12498 w 4452260"/>
                <a:gd name="connsiteY168" fmla="*/ 588843 h 1068867"/>
                <a:gd name="connsiteX169" fmla="*/ 12498 w 4452260"/>
                <a:gd name="connsiteY169" fmla="*/ 480025 h 1068867"/>
                <a:gd name="connsiteX170" fmla="*/ 258084 w 4452260"/>
                <a:gd name="connsiteY170" fmla="*/ 54408 h 1068867"/>
                <a:gd name="connsiteX171" fmla="*/ 352810 w 4452260"/>
                <a:gd name="connsiteY171" fmla="*/ 0 h 1068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4452260" h="1068867">
                  <a:moveTo>
                    <a:pt x="352810" y="0"/>
                  </a:moveTo>
                  <a:cubicBezTo>
                    <a:pt x="475602" y="0"/>
                    <a:pt x="567696" y="0"/>
                    <a:pt x="636768" y="0"/>
                  </a:cubicBezTo>
                  <a:lnTo>
                    <a:pt x="647700" y="0"/>
                  </a:lnTo>
                  <a:lnTo>
                    <a:pt x="724065" y="0"/>
                  </a:lnTo>
                  <a:cubicBezTo>
                    <a:pt x="748048" y="0"/>
                    <a:pt x="767235" y="0"/>
                    <a:pt x="782584" y="0"/>
                  </a:cubicBezTo>
                  <a:lnTo>
                    <a:pt x="799455" y="0"/>
                  </a:lnTo>
                  <a:lnTo>
                    <a:pt x="809825" y="0"/>
                  </a:lnTo>
                  <a:lnTo>
                    <a:pt x="818078" y="0"/>
                  </a:lnTo>
                  <a:cubicBezTo>
                    <a:pt x="843980" y="0"/>
                    <a:pt x="843980" y="0"/>
                    <a:pt x="843980" y="0"/>
                  </a:cubicBezTo>
                  <a:lnTo>
                    <a:pt x="931658" y="0"/>
                  </a:lnTo>
                  <a:lnTo>
                    <a:pt x="961580" y="0"/>
                  </a:lnTo>
                  <a:lnTo>
                    <a:pt x="1000055" y="0"/>
                  </a:lnTo>
                  <a:lnTo>
                    <a:pt x="1040537" y="0"/>
                  </a:lnTo>
                  <a:lnTo>
                    <a:pt x="1051453" y="0"/>
                  </a:lnTo>
                  <a:lnTo>
                    <a:pt x="1083414" y="0"/>
                  </a:lnTo>
                  <a:lnTo>
                    <a:pt x="1112969" y="0"/>
                  </a:lnTo>
                  <a:cubicBezTo>
                    <a:pt x="1138871" y="0"/>
                    <a:pt x="1138871" y="0"/>
                    <a:pt x="1138871" y="0"/>
                  </a:cubicBezTo>
                  <a:lnTo>
                    <a:pt x="1170224" y="0"/>
                  </a:lnTo>
                  <a:lnTo>
                    <a:pt x="1170711" y="0"/>
                  </a:lnTo>
                  <a:lnTo>
                    <a:pt x="1202662" y="0"/>
                  </a:lnTo>
                  <a:lnTo>
                    <a:pt x="1240037" y="0"/>
                  </a:lnTo>
                  <a:cubicBezTo>
                    <a:pt x="1290626" y="0"/>
                    <a:pt x="1290626" y="0"/>
                    <a:pt x="1290626" y="0"/>
                  </a:cubicBezTo>
                  <a:lnTo>
                    <a:pt x="1324496" y="0"/>
                  </a:lnTo>
                  <a:lnTo>
                    <a:pt x="1332348" y="0"/>
                  </a:lnTo>
                  <a:lnTo>
                    <a:pt x="1335428" y="0"/>
                  </a:lnTo>
                  <a:lnTo>
                    <a:pt x="1411793" y="0"/>
                  </a:lnTo>
                  <a:lnTo>
                    <a:pt x="1454182" y="0"/>
                  </a:lnTo>
                  <a:lnTo>
                    <a:pt x="1470312" y="0"/>
                  </a:lnTo>
                  <a:lnTo>
                    <a:pt x="1487183" y="0"/>
                  </a:lnTo>
                  <a:lnTo>
                    <a:pt x="1497552" y="0"/>
                  </a:lnTo>
                  <a:lnTo>
                    <a:pt x="1505806" y="0"/>
                  </a:lnTo>
                  <a:lnTo>
                    <a:pt x="1528471" y="0"/>
                  </a:lnTo>
                  <a:lnTo>
                    <a:pt x="1531708" y="0"/>
                  </a:lnTo>
                  <a:lnTo>
                    <a:pt x="1540992" y="0"/>
                  </a:lnTo>
                  <a:lnTo>
                    <a:pt x="1541479" y="0"/>
                  </a:lnTo>
                  <a:lnTo>
                    <a:pt x="1599998" y="0"/>
                  </a:lnTo>
                  <a:lnTo>
                    <a:pt x="1619386" y="0"/>
                  </a:lnTo>
                  <a:lnTo>
                    <a:pt x="1635492" y="0"/>
                  </a:lnTo>
                  <a:lnTo>
                    <a:pt x="1649308" y="0"/>
                  </a:lnTo>
                  <a:lnTo>
                    <a:pt x="1653720" y="0"/>
                  </a:lnTo>
                  <a:lnTo>
                    <a:pt x="1661394" y="0"/>
                  </a:lnTo>
                  <a:lnTo>
                    <a:pt x="1687782" y="0"/>
                  </a:lnTo>
                  <a:lnTo>
                    <a:pt x="1703116" y="0"/>
                  </a:lnTo>
                  <a:lnTo>
                    <a:pt x="1739181" y="0"/>
                  </a:lnTo>
                  <a:lnTo>
                    <a:pt x="1771141" y="0"/>
                  </a:lnTo>
                  <a:lnTo>
                    <a:pt x="1800697" y="0"/>
                  </a:lnTo>
                  <a:lnTo>
                    <a:pt x="1811727" y="0"/>
                  </a:lnTo>
                  <a:lnTo>
                    <a:pt x="1823361" y="0"/>
                  </a:lnTo>
                  <a:lnTo>
                    <a:pt x="1826599" y="0"/>
                  </a:lnTo>
                  <a:lnTo>
                    <a:pt x="1857951" y="0"/>
                  </a:lnTo>
                  <a:lnTo>
                    <a:pt x="1858439" y="0"/>
                  </a:lnTo>
                  <a:lnTo>
                    <a:pt x="1859676" y="0"/>
                  </a:lnTo>
                  <a:lnTo>
                    <a:pt x="1893346" y="0"/>
                  </a:lnTo>
                  <a:lnTo>
                    <a:pt x="1927765" y="0"/>
                  </a:lnTo>
                  <a:lnTo>
                    <a:pt x="1963365" y="0"/>
                  </a:lnTo>
                  <a:lnTo>
                    <a:pt x="1978354" y="0"/>
                  </a:lnTo>
                  <a:lnTo>
                    <a:pt x="1991032" y="0"/>
                  </a:lnTo>
                  <a:lnTo>
                    <a:pt x="2020076" y="0"/>
                  </a:lnTo>
                  <a:lnTo>
                    <a:pt x="2021800" y="0"/>
                  </a:lnTo>
                  <a:lnTo>
                    <a:pt x="2027021" y="0"/>
                  </a:lnTo>
                  <a:cubicBezTo>
                    <a:pt x="2032162" y="0"/>
                    <a:pt x="2032162" y="0"/>
                    <a:pt x="2032162" y="0"/>
                  </a:cubicBezTo>
                  <a:lnTo>
                    <a:pt x="2141909" y="0"/>
                  </a:lnTo>
                  <a:lnTo>
                    <a:pt x="2143633" y="0"/>
                  </a:lnTo>
                  <a:lnTo>
                    <a:pt x="2178359" y="0"/>
                  </a:lnTo>
                  <a:lnTo>
                    <a:pt x="2228719" y="0"/>
                  </a:lnTo>
                  <a:lnTo>
                    <a:pt x="2229207" y="0"/>
                  </a:lnTo>
                  <a:lnTo>
                    <a:pt x="2230931" y="0"/>
                  </a:lnTo>
                  <a:lnTo>
                    <a:pt x="2287725" y="0"/>
                  </a:lnTo>
                  <a:lnTo>
                    <a:pt x="2289450" y="0"/>
                  </a:lnTo>
                  <a:lnTo>
                    <a:pt x="2323220" y="0"/>
                  </a:lnTo>
                  <a:lnTo>
                    <a:pt x="2324944" y="0"/>
                  </a:lnTo>
                  <a:lnTo>
                    <a:pt x="2340483" y="0"/>
                  </a:lnTo>
                  <a:lnTo>
                    <a:pt x="2341447" y="0"/>
                  </a:lnTo>
                  <a:lnTo>
                    <a:pt x="2343172" y="0"/>
                  </a:lnTo>
                  <a:lnTo>
                    <a:pt x="2349122" y="0"/>
                  </a:lnTo>
                  <a:lnTo>
                    <a:pt x="2350846" y="0"/>
                  </a:lnTo>
                  <a:lnTo>
                    <a:pt x="2390844" y="0"/>
                  </a:lnTo>
                  <a:lnTo>
                    <a:pt x="2462317" y="0"/>
                  </a:lnTo>
                  <a:lnTo>
                    <a:pt x="2499455" y="0"/>
                  </a:lnTo>
                  <a:lnTo>
                    <a:pt x="2530713" y="0"/>
                  </a:lnTo>
                  <a:lnTo>
                    <a:pt x="2547403" y="0"/>
                  </a:lnTo>
                  <a:lnTo>
                    <a:pt x="2549127" y="0"/>
                  </a:lnTo>
                  <a:lnTo>
                    <a:pt x="2581074" y="0"/>
                  </a:lnTo>
                  <a:lnTo>
                    <a:pt x="2582112" y="0"/>
                  </a:lnTo>
                  <a:cubicBezTo>
                    <a:pt x="2669530" y="0"/>
                    <a:pt x="2669530" y="0"/>
                    <a:pt x="2669530" y="0"/>
                  </a:cubicBezTo>
                  <a:lnTo>
                    <a:pt x="2678759" y="0"/>
                  </a:lnTo>
                  <a:lnTo>
                    <a:pt x="2709527" y="0"/>
                  </a:lnTo>
                  <a:lnTo>
                    <a:pt x="2711252" y="0"/>
                  </a:lnTo>
                  <a:lnTo>
                    <a:pt x="2714748" y="0"/>
                  </a:lnTo>
                  <a:lnTo>
                    <a:pt x="2719890" y="0"/>
                  </a:lnTo>
                  <a:lnTo>
                    <a:pt x="2831360" y="0"/>
                  </a:lnTo>
                  <a:lnTo>
                    <a:pt x="2833086" y="0"/>
                  </a:lnTo>
                  <a:lnTo>
                    <a:pt x="2866087" y="0"/>
                  </a:lnTo>
                  <a:lnTo>
                    <a:pt x="2918659" y="0"/>
                  </a:lnTo>
                  <a:lnTo>
                    <a:pt x="2919896" y="0"/>
                  </a:lnTo>
                  <a:lnTo>
                    <a:pt x="2920383" y="0"/>
                  </a:lnTo>
                  <a:lnTo>
                    <a:pt x="2977177" y="0"/>
                  </a:lnTo>
                  <a:lnTo>
                    <a:pt x="2978902" y="0"/>
                  </a:lnTo>
                  <a:lnTo>
                    <a:pt x="3012671" y="0"/>
                  </a:lnTo>
                  <a:lnTo>
                    <a:pt x="3014397" y="0"/>
                  </a:lnTo>
                  <a:lnTo>
                    <a:pt x="3028211" y="0"/>
                  </a:lnTo>
                  <a:lnTo>
                    <a:pt x="3030899" y="0"/>
                  </a:lnTo>
                  <a:lnTo>
                    <a:pt x="3032624" y="0"/>
                  </a:lnTo>
                  <a:lnTo>
                    <a:pt x="3038573" y="0"/>
                  </a:lnTo>
                  <a:lnTo>
                    <a:pt x="3040298" y="0"/>
                  </a:lnTo>
                  <a:lnTo>
                    <a:pt x="3082021" y="0"/>
                  </a:lnTo>
                  <a:lnTo>
                    <a:pt x="3150044" y="0"/>
                  </a:lnTo>
                  <a:lnTo>
                    <a:pt x="3218441" y="0"/>
                  </a:lnTo>
                  <a:lnTo>
                    <a:pt x="3236855" y="0"/>
                  </a:lnTo>
                  <a:lnTo>
                    <a:pt x="3269839" y="0"/>
                  </a:lnTo>
                  <a:lnTo>
                    <a:pt x="3272250" y="0"/>
                  </a:lnTo>
                  <a:lnTo>
                    <a:pt x="3320378" y="0"/>
                  </a:lnTo>
                  <a:lnTo>
                    <a:pt x="3346330" y="0"/>
                  </a:lnTo>
                  <a:lnTo>
                    <a:pt x="3357257" y="0"/>
                  </a:lnTo>
                  <a:lnTo>
                    <a:pt x="3369936" y="0"/>
                  </a:lnTo>
                  <a:lnTo>
                    <a:pt x="3398980" y="0"/>
                  </a:lnTo>
                  <a:lnTo>
                    <a:pt x="3405925" y="0"/>
                  </a:lnTo>
                  <a:cubicBezTo>
                    <a:pt x="3411066" y="0"/>
                    <a:pt x="3411066" y="0"/>
                    <a:pt x="3411066" y="0"/>
                  </a:cubicBezTo>
                  <a:lnTo>
                    <a:pt x="3520813" y="0"/>
                  </a:lnTo>
                  <a:lnTo>
                    <a:pt x="3607623" y="0"/>
                  </a:lnTo>
                  <a:lnTo>
                    <a:pt x="3608111" y="0"/>
                  </a:lnTo>
                  <a:lnTo>
                    <a:pt x="3666629" y="0"/>
                  </a:lnTo>
                  <a:lnTo>
                    <a:pt x="3702124" y="0"/>
                  </a:lnTo>
                  <a:lnTo>
                    <a:pt x="3720351" y="0"/>
                  </a:lnTo>
                  <a:lnTo>
                    <a:pt x="3728025" y="0"/>
                  </a:lnTo>
                  <a:lnTo>
                    <a:pt x="3769748" y="0"/>
                  </a:lnTo>
                  <a:cubicBezTo>
                    <a:pt x="4098793" y="0"/>
                    <a:pt x="4098793" y="0"/>
                    <a:pt x="4098793" y="0"/>
                  </a:cubicBezTo>
                  <a:cubicBezTo>
                    <a:pt x="4133877" y="0"/>
                    <a:pt x="4175977" y="24572"/>
                    <a:pt x="4193519" y="54408"/>
                  </a:cubicBezTo>
                  <a:cubicBezTo>
                    <a:pt x="4439104" y="480025"/>
                    <a:pt x="4439104" y="480025"/>
                    <a:pt x="4439104" y="480025"/>
                  </a:cubicBezTo>
                  <a:cubicBezTo>
                    <a:pt x="4456646" y="509862"/>
                    <a:pt x="4456646" y="559005"/>
                    <a:pt x="4439104" y="588843"/>
                  </a:cubicBezTo>
                  <a:cubicBezTo>
                    <a:pt x="4193519" y="1014459"/>
                    <a:pt x="4193519" y="1014459"/>
                    <a:pt x="4193519" y="1014459"/>
                  </a:cubicBezTo>
                  <a:cubicBezTo>
                    <a:pt x="4175977" y="1044295"/>
                    <a:pt x="4133877" y="1068867"/>
                    <a:pt x="4098793" y="1068867"/>
                  </a:cubicBezTo>
                  <a:lnTo>
                    <a:pt x="3728025" y="1068867"/>
                  </a:lnTo>
                  <a:lnTo>
                    <a:pt x="3607623" y="1068867"/>
                  </a:lnTo>
                  <a:lnTo>
                    <a:pt x="3411066" y="1068867"/>
                  </a:lnTo>
                  <a:lnTo>
                    <a:pt x="3357257" y="1068867"/>
                  </a:lnTo>
                  <a:lnTo>
                    <a:pt x="3236855" y="1068867"/>
                  </a:lnTo>
                  <a:lnTo>
                    <a:pt x="3040298" y="1068867"/>
                  </a:lnTo>
                  <a:lnTo>
                    <a:pt x="3038573" y="1068867"/>
                  </a:lnTo>
                  <a:lnTo>
                    <a:pt x="2919896" y="1068867"/>
                  </a:lnTo>
                  <a:lnTo>
                    <a:pt x="2866087" y="1068867"/>
                  </a:lnTo>
                  <a:lnTo>
                    <a:pt x="2719890" y="1068867"/>
                  </a:lnTo>
                  <a:lnTo>
                    <a:pt x="2669530" y="1068867"/>
                  </a:lnTo>
                  <a:lnTo>
                    <a:pt x="2549127" y="1068867"/>
                  </a:lnTo>
                  <a:lnTo>
                    <a:pt x="2547403" y="1068867"/>
                  </a:lnTo>
                  <a:lnTo>
                    <a:pt x="2350846" y="1068867"/>
                  </a:lnTo>
                  <a:lnTo>
                    <a:pt x="2349122" y="1068867"/>
                  </a:lnTo>
                  <a:lnTo>
                    <a:pt x="2228719" y="1068867"/>
                  </a:lnTo>
                  <a:lnTo>
                    <a:pt x="2178359" y="1068867"/>
                  </a:lnTo>
                  <a:lnTo>
                    <a:pt x="2032162" y="1068867"/>
                  </a:lnTo>
                  <a:lnTo>
                    <a:pt x="1978354" y="1068867"/>
                  </a:lnTo>
                  <a:lnTo>
                    <a:pt x="1859676" y="1068867"/>
                  </a:lnTo>
                  <a:lnTo>
                    <a:pt x="1857951" y="1068867"/>
                  </a:lnTo>
                  <a:lnTo>
                    <a:pt x="1826599" y="1068867"/>
                  </a:lnTo>
                  <a:lnTo>
                    <a:pt x="1661394" y="1068867"/>
                  </a:lnTo>
                  <a:lnTo>
                    <a:pt x="1540992" y="1068867"/>
                  </a:lnTo>
                  <a:lnTo>
                    <a:pt x="1531708" y="1068867"/>
                  </a:lnTo>
                  <a:lnTo>
                    <a:pt x="1487183" y="1068867"/>
                  </a:lnTo>
                  <a:lnTo>
                    <a:pt x="1335428" y="1068867"/>
                  </a:lnTo>
                  <a:lnTo>
                    <a:pt x="1290626" y="1068867"/>
                  </a:lnTo>
                  <a:lnTo>
                    <a:pt x="1170224" y="1068867"/>
                  </a:lnTo>
                  <a:lnTo>
                    <a:pt x="1138871" y="1068867"/>
                  </a:lnTo>
                  <a:lnTo>
                    <a:pt x="1040537" y="1068867"/>
                  </a:lnTo>
                  <a:lnTo>
                    <a:pt x="843980" y="1068867"/>
                  </a:lnTo>
                  <a:lnTo>
                    <a:pt x="799455" y="1068867"/>
                  </a:lnTo>
                  <a:lnTo>
                    <a:pt x="647700" y="1068867"/>
                  </a:lnTo>
                  <a:lnTo>
                    <a:pt x="352810" y="1068867"/>
                  </a:lnTo>
                  <a:cubicBezTo>
                    <a:pt x="318603" y="1068867"/>
                    <a:pt x="275626" y="1044295"/>
                    <a:pt x="258084" y="1014459"/>
                  </a:cubicBezTo>
                  <a:cubicBezTo>
                    <a:pt x="12498" y="588843"/>
                    <a:pt x="12498" y="588843"/>
                    <a:pt x="12498" y="588843"/>
                  </a:cubicBezTo>
                  <a:cubicBezTo>
                    <a:pt x="-4166" y="559005"/>
                    <a:pt x="-4166" y="509862"/>
                    <a:pt x="12498" y="480025"/>
                  </a:cubicBezTo>
                  <a:cubicBezTo>
                    <a:pt x="258084" y="54408"/>
                    <a:pt x="258084" y="54408"/>
                    <a:pt x="258084" y="54408"/>
                  </a:cubicBezTo>
                  <a:cubicBezTo>
                    <a:pt x="275626" y="24572"/>
                    <a:pt x="318603" y="0"/>
                    <a:pt x="352810" y="0"/>
                  </a:cubicBezTo>
                  <a:close/>
                </a:path>
              </a:pathLst>
            </a:custGeom>
            <a:solidFill>
              <a:schemeClr val="bg1">
                <a:lumMod val="95000"/>
              </a:schemeClr>
            </a:solidFill>
            <a:ln w="19050">
              <a:gradFill flip="none" rotWithShape="1">
                <a:gsLst>
                  <a:gs pos="100000">
                    <a:schemeClr val="bg1">
                      <a:lumMod val="75000"/>
                    </a:schemeClr>
                  </a:gs>
                  <a:gs pos="0">
                    <a:schemeClr val="bg1"/>
                  </a:gs>
                </a:gsLst>
                <a:lin ang="2700000" scaled="1"/>
                <a:tileRect/>
              </a:gradFill>
            </a:ln>
            <a:effectLst>
              <a:outerShdw blurRad="228600" dist="101600" dir="7680000" algn="tl" rotWithShape="0">
                <a:prstClr val="black">
                  <a:alpha val="70000"/>
                </a:prstClr>
              </a:outerShdw>
            </a:effectLst>
          </p:spPr>
          <p:txBody>
            <a:bodyPr vert="horz" wrap="square" lIns="91440" tIns="45720" rIns="91440" bIns="45720" numCol="1" anchor="t" anchorCtr="0" compatLnSpc="1">
              <a:noAutofit/>
            </a:bodyPr>
            <a:lstStyle/>
            <a:p>
              <a:endParaRPr lang="zh-CN" altLang="en-US" dirty="0">
                <a:solidFill>
                  <a:prstClr val="black"/>
                </a:solidFill>
                <a:latin typeface="微软雅黑" panose="020B0503020204020204" pitchFamily="34" charset="-122"/>
              </a:endParaRPr>
            </a:p>
          </p:txBody>
        </p:sp>
        <p:sp>
          <p:nvSpPr>
            <p:cNvPr id="59" name="任意多边形 58"/>
            <p:cNvSpPr/>
            <p:nvPr/>
          </p:nvSpPr>
          <p:spPr bwMode="auto">
            <a:xfrm>
              <a:off x="1010779" y="325868"/>
              <a:ext cx="2628449" cy="527848"/>
            </a:xfrm>
            <a:custGeom>
              <a:avLst/>
              <a:gdLst>
                <a:gd name="connsiteX0" fmla="*/ 305125 w 4603109"/>
                <a:gd name="connsiteY0" fmla="*/ 0 h 924402"/>
                <a:gd name="connsiteX1" fmla="*/ 432894 w 4603109"/>
                <a:gd name="connsiteY1" fmla="*/ 0 h 924402"/>
                <a:gd name="connsiteX2" fmla="*/ 445336 w 4603109"/>
                <a:gd name="connsiteY2" fmla="*/ 0 h 924402"/>
                <a:gd name="connsiteX3" fmla="*/ 550703 w 4603109"/>
                <a:gd name="connsiteY3" fmla="*/ 0 h 924402"/>
                <a:gd name="connsiteX4" fmla="*/ 560158 w 4603109"/>
                <a:gd name="connsiteY4" fmla="*/ 0 h 924402"/>
                <a:gd name="connsiteX5" fmla="*/ 573105 w 4603109"/>
                <a:gd name="connsiteY5" fmla="*/ 0 h 924402"/>
                <a:gd name="connsiteX6" fmla="*/ 626202 w 4603109"/>
                <a:gd name="connsiteY6" fmla="*/ 0 h 924402"/>
                <a:gd name="connsiteX7" fmla="*/ 676811 w 4603109"/>
                <a:gd name="connsiteY7" fmla="*/ 0 h 924402"/>
                <a:gd name="connsiteX8" fmla="*/ 678472 w 4603109"/>
                <a:gd name="connsiteY8" fmla="*/ 0 h 924402"/>
                <a:gd name="connsiteX9" fmla="*/ 687927 w 4603109"/>
                <a:gd name="connsiteY9" fmla="*/ 0 h 924402"/>
                <a:gd name="connsiteX10" fmla="*/ 691402 w 4603109"/>
                <a:gd name="connsiteY10" fmla="*/ 0 h 924402"/>
                <a:gd name="connsiteX11" fmla="*/ 700371 w 4603109"/>
                <a:gd name="connsiteY11" fmla="*/ 0 h 924402"/>
                <a:gd name="connsiteX12" fmla="*/ 707508 w 4603109"/>
                <a:gd name="connsiteY12" fmla="*/ 0 h 924402"/>
                <a:gd name="connsiteX13" fmla="*/ 729909 w 4603109"/>
                <a:gd name="connsiteY13" fmla="*/ 0 h 924402"/>
                <a:gd name="connsiteX14" fmla="*/ 753971 w 4603109"/>
                <a:gd name="connsiteY14" fmla="*/ 0 h 924402"/>
                <a:gd name="connsiteX15" fmla="*/ 804580 w 4603109"/>
                <a:gd name="connsiteY15" fmla="*/ 0 h 924402"/>
                <a:gd name="connsiteX16" fmla="*/ 805737 w 4603109"/>
                <a:gd name="connsiteY16" fmla="*/ 0 h 924402"/>
                <a:gd name="connsiteX17" fmla="*/ 819171 w 4603109"/>
                <a:gd name="connsiteY17" fmla="*/ 0 h 924402"/>
                <a:gd name="connsiteX18" fmla="*/ 828140 w 4603109"/>
                <a:gd name="connsiteY18" fmla="*/ 0 h 924402"/>
                <a:gd name="connsiteX19" fmla="*/ 831615 w 4603109"/>
                <a:gd name="connsiteY19" fmla="*/ 0 h 924402"/>
                <a:gd name="connsiteX20" fmla="*/ 835277 w 4603109"/>
                <a:gd name="connsiteY20" fmla="*/ 0 h 924402"/>
                <a:gd name="connsiteX21" fmla="*/ 857678 w 4603109"/>
                <a:gd name="connsiteY21" fmla="*/ 0 h 924402"/>
                <a:gd name="connsiteX22" fmla="*/ 864889 w 4603109"/>
                <a:gd name="connsiteY22" fmla="*/ 0 h 924402"/>
                <a:gd name="connsiteX23" fmla="*/ 899900 w 4603109"/>
                <a:gd name="connsiteY23" fmla="*/ 0 h 924402"/>
                <a:gd name="connsiteX24" fmla="*/ 909341 w 4603109"/>
                <a:gd name="connsiteY24" fmla="*/ 0 h 924402"/>
                <a:gd name="connsiteX25" fmla="*/ 929965 w 4603109"/>
                <a:gd name="connsiteY25" fmla="*/ 0 h 924402"/>
                <a:gd name="connsiteX26" fmla="*/ 933506 w 4603109"/>
                <a:gd name="connsiteY26" fmla="*/ 0 h 924402"/>
                <a:gd name="connsiteX27" fmla="*/ 936982 w 4603109"/>
                <a:gd name="connsiteY27" fmla="*/ 0 h 924402"/>
                <a:gd name="connsiteX28" fmla="*/ 959384 w 4603109"/>
                <a:gd name="connsiteY28" fmla="*/ 0 h 924402"/>
                <a:gd name="connsiteX29" fmla="*/ 962542 w 4603109"/>
                <a:gd name="connsiteY29" fmla="*/ 0 h 924402"/>
                <a:gd name="connsiteX30" fmla="*/ 984943 w 4603109"/>
                <a:gd name="connsiteY30" fmla="*/ 0 h 924402"/>
                <a:gd name="connsiteX31" fmla="*/ 992658 w 4603109"/>
                <a:gd name="connsiteY31" fmla="*/ 0 h 924402"/>
                <a:gd name="connsiteX32" fmla="*/ 1012059 w 4603109"/>
                <a:gd name="connsiteY32" fmla="*/ 0 h 924402"/>
                <a:gd name="connsiteX33" fmla="*/ 1012480 w 4603109"/>
                <a:gd name="connsiteY33" fmla="*/ 0 h 924402"/>
                <a:gd name="connsiteX34" fmla="*/ 1027669 w 4603109"/>
                <a:gd name="connsiteY34" fmla="*/ 0 h 924402"/>
                <a:gd name="connsiteX35" fmla="*/ 1037110 w 4603109"/>
                <a:gd name="connsiteY35" fmla="*/ 0 h 924402"/>
                <a:gd name="connsiteX36" fmla="*/ 1040112 w 4603109"/>
                <a:gd name="connsiteY36" fmla="*/ 0 h 924402"/>
                <a:gd name="connsiteX37" fmla="*/ 1057734 w 4603109"/>
                <a:gd name="connsiteY37" fmla="*/ 0 h 924402"/>
                <a:gd name="connsiteX38" fmla="*/ 1064751 w 4603109"/>
                <a:gd name="connsiteY38" fmla="*/ 0 h 924402"/>
                <a:gd name="connsiteX39" fmla="*/ 1070177 w 4603109"/>
                <a:gd name="connsiteY39" fmla="*/ 0 h 924402"/>
                <a:gd name="connsiteX40" fmla="*/ 1072436 w 4603109"/>
                <a:gd name="connsiteY40" fmla="*/ 0 h 924402"/>
                <a:gd name="connsiteX41" fmla="*/ 1090311 w 4603109"/>
                <a:gd name="connsiteY41" fmla="*/ 0 h 924402"/>
                <a:gd name="connsiteX42" fmla="*/ 1110718 w 4603109"/>
                <a:gd name="connsiteY42" fmla="*/ 0 h 924402"/>
                <a:gd name="connsiteX43" fmla="*/ 1112712 w 4603109"/>
                <a:gd name="connsiteY43" fmla="*/ 0 h 924402"/>
                <a:gd name="connsiteX44" fmla="*/ 1116187 w 4603109"/>
                <a:gd name="connsiteY44" fmla="*/ 0 h 924402"/>
                <a:gd name="connsiteX45" fmla="*/ 1139828 w 4603109"/>
                <a:gd name="connsiteY45" fmla="*/ 0 h 924402"/>
                <a:gd name="connsiteX46" fmla="*/ 1140249 w 4603109"/>
                <a:gd name="connsiteY46" fmla="*/ 0 h 924402"/>
                <a:gd name="connsiteX47" fmla="*/ 1145480 w 4603109"/>
                <a:gd name="connsiteY47" fmla="*/ 0 h 924402"/>
                <a:gd name="connsiteX48" fmla="*/ 1152270 w 4603109"/>
                <a:gd name="connsiteY48" fmla="*/ 0 h 924402"/>
                <a:gd name="connsiteX49" fmla="*/ 1154934 w 4603109"/>
                <a:gd name="connsiteY49" fmla="*/ 0 h 924402"/>
                <a:gd name="connsiteX50" fmla="*/ 1167881 w 4603109"/>
                <a:gd name="connsiteY50" fmla="*/ 0 h 924402"/>
                <a:gd name="connsiteX51" fmla="*/ 1175544 w 4603109"/>
                <a:gd name="connsiteY51" fmla="*/ 0 h 924402"/>
                <a:gd name="connsiteX52" fmla="*/ 1184998 w 4603109"/>
                <a:gd name="connsiteY52" fmla="*/ 0 h 924402"/>
                <a:gd name="connsiteX53" fmla="*/ 1197946 w 4603109"/>
                <a:gd name="connsiteY53" fmla="*/ 0 h 924402"/>
                <a:gd name="connsiteX54" fmla="*/ 1200205 w 4603109"/>
                <a:gd name="connsiteY54" fmla="*/ 0 h 924402"/>
                <a:gd name="connsiteX55" fmla="*/ 1220978 w 4603109"/>
                <a:gd name="connsiteY55" fmla="*/ 0 h 924402"/>
                <a:gd name="connsiteX56" fmla="*/ 1238487 w 4603109"/>
                <a:gd name="connsiteY56" fmla="*/ 0 h 924402"/>
                <a:gd name="connsiteX57" fmla="*/ 1243956 w 4603109"/>
                <a:gd name="connsiteY57" fmla="*/ 0 h 924402"/>
                <a:gd name="connsiteX58" fmla="*/ 1251042 w 4603109"/>
                <a:gd name="connsiteY58" fmla="*/ 0 h 924402"/>
                <a:gd name="connsiteX59" fmla="*/ 1257637 w 4603109"/>
                <a:gd name="connsiteY59" fmla="*/ 0 h 924402"/>
                <a:gd name="connsiteX60" fmla="*/ 1271587 w 4603109"/>
                <a:gd name="connsiteY60" fmla="*/ 0 h 924402"/>
                <a:gd name="connsiteX61" fmla="*/ 1273249 w 4603109"/>
                <a:gd name="connsiteY61" fmla="*/ 0 h 924402"/>
                <a:gd name="connsiteX62" fmla="*/ 1280039 w 4603109"/>
                <a:gd name="connsiteY62" fmla="*/ 0 h 924402"/>
                <a:gd name="connsiteX63" fmla="*/ 1282703 w 4603109"/>
                <a:gd name="connsiteY63" fmla="*/ 0 h 924402"/>
                <a:gd name="connsiteX64" fmla="*/ 1286178 w 4603109"/>
                <a:gd name="connsiteY64" fmla="*/ 0 h 924402"/>
                <a:gd name="connsiteX65" fmla="*/ 1295146 w 4603109"/>
                <a:gd name="connsiteY65" fmla="*/ 0 h 924402"/>
                <a:gd name="connsiteX66" fmla="*/ 1301651 w 4603109"/>
                <a:gd name="connsiteY66" fmla="*/ 0 h 924402"/>
                <a:gd name="connsiteX67" fmla="*/ 1302284 w 4603109"/>
                <a:gd name="connsiteY67" fmla="*/ 0 h 924402"/>
                <a:gd name="connsiteX68" fmla="*/ 1303313 w 4603109"/>
                <a:gd name="connsiteY68" fmla="*/ 0 h 924402"/>
                <a:gd name="connsiteX69" fmla="*/ 1312767 w 4603109"/>
                <a:gd name="connsiteY69" fmla="*/ 0 h 924402"/>
                <a:gd name="connsiteX70" fmla="*/ 1316242 w 4603109"/>
                <a:gd name="connsiteY70" fmla="*/ 0 h 924402"/>
                <a:gd name="connsiteX71" fmla="*/ 1321886 w 4603109"/>
                <a:gd name="connsiteY71" fmla="*/ 0 h 924402"/>
                <a:gd name="connsiteX72" fmla="*/ 1324685 w 4603109"/>
                <a:gd name="connsiteY72" fmla="*/ 0 h 924402"/>
                <a:gd name="connsiteX73" fmla="*/ 1325211 w 4603109"/>
                <a:gd name="connsiteY73" fmla="*/ 0 h 924402"/>
                <a:gd name="connsiteX74" fmla="*/ 1332348 w 4603109"/>
                <a:gd name="connsiteY74" fmla="*/ 0 h 924402"/>
                <a:gd name="connsiteX75" fmla="*/ 1332714 w 4603109"/>
                <a:gd name="connsiteY75" fmla="*/ 0 h 924402"/>
                <a:gd name="connsiteX76" fmla="*/ 1333135 w 4603109"/>
                <a:gd name="connsiteY76" fmla="*/ 0 h 924402"/>
                <a:gd name="connsiteX77" fmla="*/ 1348747 w 4603109"/>
                <a:gd name="connsiteY77" fmla="*/ 0 h 924402"/>
                <a:gd name="connsiteX78" fmla="*/ 1354749 w 4603109"/>
                <a:gd name="connsiteY78" fmla="*/ 0 h 924402"/>
                <a:gd name="connsiteX79" fmla="*/ 1378811 w 4603109"/>
                <a:gd name="connsiteY79" fmla="*/ 0 h 924402"/>
                <a:gd name="connsiteX80" fmla="*/ 1383745 w 4603109"/>
                <a:gd name="connsiteY80" fmla="*/ 0 h 924402"/>
                <a:gd name="connsiteX81" fmla="*/ 1385406 w 4603109"/>
                <a:gd name="connsiteY81" fmla="*/ 0 h 924402"/>
                <a:gd name="connsiteX82" fmla="*/ 1399356 w 4603109"/>
                <a:gd name="connsiteY82" fmla="*/ 0 h 924402"/>
                <a:gd name="connsiteX83" fmla="*/ 1400513 w 4603109"/>
                <a:gd name="connsiteY83" fmla="*/ 0 h 924402"/>
                <a:gd name="connsiteX84" fmla="*/ 1413947 w 4603109"/>
                <a:gd name="connsiteY84" fmla="*/ 0 h 924402"/>
                <a:gd name="connsiteX85" fmla="*/ 1414442 w 4603109"/>
                <a:gd name="connsiteY85" fmla="*/ 0 h 924402"/>
                <a:gd name="connsiteX86" fmla="*/ 1422915 w 4603109"/>
                <a:gd name="connsiteY86" fmla="*/ 0 h 924402"/>
                <a:gd name="connsiteX87" fmla="*/ 1426390 w 4603109"/>
                <a:gd name="connsiteY87" fmla="*/ 0 h 924402"/>
                <a:gd name="connsiteX88" fmla="*/ 1429420 w 4603109"/>
                <a:gd name="connsiteY88" fmla="*/ 0 h 924402"/>
                <a:gd name="connsiteX89" fmla="*/ 1430053 w 4603109"/>
                <a:gd name="connsiteY89" fmla="*/ 0 h 924402"/>
                <a:gd name="connsiteX90" fmla="*/ 1430206 w 4603109"/>
                <a:gd name="connsiteY90" fmla="*/ 0 h 924402"/>
                <a:gd name="connsiteX91" fmla="*/ 1430577 w 4603109"/>
                <a:gd name="connsiteY91" fmla="*/ 0 h 924402"/>
                <a:gd name="connsiteX92" fmla="*/ 1436843 w 4603109"/>
                <a:gd name="connsiteY92" fmla="*/ 0 h 924402"/>
                <a:gd name="connsiteX93" fmla="*/ 1444011 w 4603109"/>
                <a:gd name="connsiteY93" fmla="*/ 0 h 924402"/>
                <a:gd name="connsiteX94" fmla="*/ 1449655 w 4603109"/>
                <a:gd name="connsiteY94" fmla="*/ 0 h 924402"/>
                <a:gd name="connsiteX95" fmla="*/ 1452454 w 4603109"/>
                <a:gd name="connsiteY95" fmla="*/ 0 h 924402"/>
                <a:gd name="connsiteX96" fmla="*/ 1452980 w 4603109"/>
                <a:gd name="connsiteY96" fmla="*/ 0 h 924402"/>
                <a:gd name="connsiteX97" fmla="*/ 1456455 w 4603109"/>
                <a:gd name="connsiteY97" fmla="*/ 0 h 924402"/>
                <a:gd name="connsiteX98" fmla="*/ 1459664 w 4603109"/>
                <a:gd name="connsiteY98" fmla="*/ 0 h 924402"/>
                <a:gd name="connsiteX99" fmla="*/ 1460117 w 4603109"/>
                <a:gd name="connsiteY99" fmla="*/ 0 h 924402"/>
                <a:gd name="connsiteX100" fmla="*/ 1460483 w 4603109"/>
                <a:gd name="connsiteY100" fmla="*/ 0 h 924402"/>
                <a:gd name="connsiteX101" fmla="*/ 1460904 w 4603109"/>
                <a:gd name="connsiteY101" fmla="*/ 0 h 924402"/>
                <a:gd name="connsiteX102" fmla="*/ 1472926 w 4603109"/>
                <a:gd name="connsiteY102" fmla="*/ 0 h 924402"/>
                <a:gd name="connsiteX103" fmla="*/ 1482518 w 4603109"/>
                <a:gd name="connsiteY103" fmla="*/ 0 h 924402"/>
                <a:gd name="connsiteX104" fmla="*/ 1489729 w 4603109"/>
                <a:gd name="connsiteY104" fmla="*/ 0 h 924402"/>
                <a:gd name="connsiteX105" fmla="*/ 1504116 w 4603109"/>
                <a:gd name="connsiteY105" fmla="*/ 0 h 924402"/>
                <a:gd name="connsiteX106" fmla="*/ 1511514 w 4603109"/>
                <a:gd name="connsiteY106" fmla="*/ 0 h 924402"/>
                <a:gd name="connsiteX107" fmla="*/ 1524740 w 4603109"/>
                <a:gd name="connsiteY107" fmla="*/ 0 h 924402"/>
                <a:gd name="connsiteX108" fmla="*/ 1528282 w 4603109"/>
                <a:gd name="connsiteY108" fmla="*/ 0 h 924402"/>
                <a:gd name="connsiteX109" fmla="*/ 1531757 w 4603109"/>
                <a:gd name="connsiteY109" fmla="*/ 0 h 924402"/>
                <a:gd name="connsiteX110" fmla="*/ 1534181 w 4603109"/>
                <a:gd name="connsiteY110" fmla="*/ 0 h 924402"/>
                <a:gd name="connsiteX111" fmla="*/ 1542211 w 4603109"/>
                <a:gd name="connsiteY111" fmla="*/ 0 h 924402"/>
                <a:gd name="connsiteX112" fmla="*/ 1554159 w 4603109"/>
                <a:gd name="connsiteY112" fmla="*/ 0 h 924402"/>
                <a:gd name="connsiteX113" fmla="*/ 1557318 w 4603109"/>
                <a:gd name="connsiteY113" fmla="*/ 0 h 924402"/>
                <a:gd name="connsiteX114" fmla="*/ 1557975 w 4603109"/>
                <a:gd name="connsiteY114" fmla="*/ 0 h 924402"/>
                <a:gd name="connsiteX115" fmla="*/ 1558346 w 4603109"/>
                <a:gd name="connsiteY115" fmla="*/ 0 h 924402"/>
                <a:gd name="connsiteX116" fmla="*/ 1561822 w 4603109"/>
                <a:gd name="connsiteY116" fmla="*/ 0 h 924402"/>
                <a:gd name="connsiteX117" fmla="*/ 1564612 w 4603109"/>
                <a:gd name="connsiteY117" fmla="*/ 0 h 924402"/>
                <a:gd name="connsiteX118" fmla="*/ 1566857 w 4603109"/>
                <a:gd name="connsiteY118" fmla="*/ 0 h 924402"/>
                <a:gd name="connsiteX119" fmla="*/ 1576919 w 4603109"/>
                <a:gd name="connsiteY119" fmla="*/ 0 h 924402"/>
                <a:gd name="connsiteX120" fmla="*/ 1579719 w 4603109"/>
                <a:gd name="connsiteY120" fmla="*/ 0 h 924402"/>
                <a:gd name="connsiteX121" fmla="*/ 1584224 w 4603109"/>
                <a:gd name="connsiteY121" fmla="*/ 0 h 924402"/>
                <a:gd name="connsiteX122" fmla="*/ 1587382 w 4603109"/>
                <a:gd name="connsiteY122" fmla="*/ 0 h 924402"/>
                <a:gd name="connsiteX123" fmla="*/ 1587433 w 4603109"/>
                <a:gd name="connsiteY123" fmla="*/ 0 h 924402"/>
                <a:gd name="connsiteX124" fmla="*/ 1600695 w 4603109"/>
                <a:gd name="connsiteY124" fmla="*/ 0 h 924402"/>
                <a:gd name="connsiteX125" fmla="*/ 1606834 w 4603109"/>
                <a:gd name="connsiteY125" fmla="*/ 0 h 924402"/>
                <a:gd name="connsiteX126" fmla="*/ 1607256 w 4603109"/>
                <a:gd name="connsiteY126" fmla="*/ 0 h 924402"/>
                <a:gd name="connsiteX127" fmla="*/ 1608325 w 4603109"/>
                <a:gd name="connsiteY127" fmla="*/ 0 h 924402"/>
                <a:gd name="connsiteX128" fmla="*/ 1609783 w 4603109"/>
                <a:gd name="connsiteY128" fmla="*/ 0 h 924402"/>
                <a:gd name="connsiteX129" fmla="*/ 1617498 w 4603109"/>
                <a:gd name="connsiteY129" fmla="*/ 0 h 924402"/>
                <a:gd name="connsiteX130" fmla="*/ 1631885 w 4603109"/>
                <a:gd name="connsiteY130" fmla="*/ 0 h 924402"/>
                <a:gd name="connsiteX131" fmla="*/ 1636899 w 4603109"/>
                <a:gd name="connsiteY131" fmla="*/ 0 h 924402"/>
                <a:gd name="connsiteX132" fmla="*/ 1637320 w 4603109"/>
                <a:gd name="connsiteY132" fmla="*/ 0 h 924402"/>
                <a:gd name="connsiteX133" fmla="*/ 1637445 w 4603109"/>
                <a:gd name="connsiteY133" fmla="*/ 0 h 924402"/>
                <a:gd name="connsiteX134" fmla="*/ 1652509 w 4603109"/>
                <a:gd name="connsiteY134" fmla="*/ 0 h 924402"/>
                <a:gd name="connsiteX135" fmla="*/ 1659526 w 4603109"/>
                <a:gd name="connsiteY135" fmla="*/ 0 h 924402"/>
                <a:gd name="connsiteX136" fmla="*/ 1661950 w 4603109"/>
                <a:gd name="connsiteY136" fmla="*/ 0 h 924402"/>
                <a:gd name="connsiteX137" fmla="*/ 1664952 w 4603109"/>
                <a:gd name="connsiteY137" fmla="*/ 0 h 924402"/>
                <a:gd name="connsiteX138" fmla="*/ 1667212 w 4603109"/>
                <a:gd name="connsiteY138" fmla="*/ 0 h 924402"/>
                <a:gd name="connsiteX139" fmla="*/ 1685087 w 4603109"/>
                <a:gd name="connsiteY139" fmla="*/ 0 h 924402"/>
                <a:gd name="connsiteX140" fmla="*/ 1689591 w 4603109"/>
                <a:gd name="connsiteY140" fmla="*/ 0 h 924402"/>
                <a:gd name="connsiteX141" fmla="*/ 1694626 w 4603109"/>
                <a:gd name="connsiteY141" fmla="*/ 0 h 924402"/>
                <a:gd name="connsiteX142" fmla="*/ 1697276 w 4603109"/>
                <a:gd name="connsiteY142" fmla="*/ 0 h 924402"/>
                <a:gd name="connsiteX143" fmla="*/ 1698000 w 4603109"/>
                <a:gd name="connsiteY143" fmla="*/ 0 h 924402"/>
                <a:gd name="connsiteX144" fmla="*/ 1704688 w 4603109"/>
                <a:gd name="connsiteY144" fmla="*/ 0 h 924402"/>
                <a:gd name="connsiteX145" fmla="*/ 1707488 w 4603109"/>
                <a:gd name="connsiteY145" fmla="*/ 0 h 924402"/>
                <a:gd name="connsiteX146" fmla="*/ 1710963 w 4603109"/>
                <a:gd name="connsiteY146" fmla="*/ 0 h 924402"/>
                <a:gd name="connsiteX147" fmla="*/ 1715151 w 4603109"/>
                <a:gd name="connsiteY147" fmla="*/ 0 h 924402"/>
                <a:gd name="connsiteX148" fmla="*/ 1721928 w 4603109"/>
                <a:gd name="connsiteY148" fmla="*/ 0 h 924402"/>
                <a:gd name="connsiteX149" fmla="*/ 1734603 w 4603109"/>
                <a:gd name="connsiteY149" fmla="*/ 0 h 924402"/>
                <a:gd name="connsiteX150" fmla="*/ 1735025 w 4603109"/>
                <a:gd name="connsiteY150" fmla="*/ 0 h 924402"/>
                <a:gd name="connsiteX151" fmla="*/ 1735558 w 4603109"/>
                <a:gd name="connsiteY151" fmla="*/ 0 h 924402"/>
                <a:gd name="connsiteX152" fmla="*/ 1736094 w 4603109"/>
                <a:gd name="connsiteY152" fmla="*/ 0 h 924402"/>
                <a:gd name="connsiteX153" fmla="*/ 1737552 w 4603109"/>
                <a:gd name="connsiteY153" fmla="*/ 0 h 924402"/>
                <a:gd name="connsiteX154" fmla="*/ 1741027 w 4603109"/>
                <a:gd name="connsiteY154" fmla="*/ 0 h 924402"/>
                <a:gd name="connsiteX155" fmla="*/ 1747046 w 4603109"/>
                <a:gd name="connsiteY155" fmla="*/ 0 h 924402"/>
                <a:gd name="connsiteX156" fmla="*/ 1748537 w 4603109"/>
                <a:gd name="connsiteY156" fmla="*/ 0 h 924402"/>
                <a:gd name="connsiteX157" fmla="*/ 1753052 w 4603109"/>
                <a:gd name="connsiteY157" fmla="*/ 0 h 924402"/>
                <a:gd name="connsiteX158" fmla="*/ 1757499 w 4603109"/>
                <a:gd name="connsiteY158" fmla="*/ 0 h 924402"/>
                <a:gd name="connsiteX159" fmla="*/ 1764668 w 4603109"/>
                <a:gd name="connsiteY159" fmla="*/ 0 h 924402"/>
                <a:gd name="connsiteX160" fmla="*/ 1765089 w 4603109"/>
                <a:gd name="connsiteY160" fmla="*/ 0 h 924402"/>
                <a:gd name="connsiteX161" fmla="*/ 1765214 w 4603109"/>
                <a:gd name="connsiteY161" fmla="*/ 0 h 924402"/>
                <a:gd name="connsiteX162" fmla="*/ 1770320 w 4603109"/>
                <a:gd name="connsiteY162" fmla="*/ 0 h 924402"/>
                <a:gd name="connsiteX163" fmla="*/ 1777110 w 4603109"/>
                <a:gd name="connsiteY163" fmla="*/ 0 h 924402"/>
                <a:gd name="connsiteX164" fmla="*/ 1779774 w 4603109"/>
                <a:gd name="connsiteY164" fmla="*/ 0 h 924402"/>
                <a:gd name="connsiteX165" fmla="*/ 1792721 w 4603109"/>
                <a:gd name="connsiteY165" fmla="*/ 0 h 924402"/>
                <a:gd name="connsiteX166" fmla="*/ 1794981 w 4603109"/>
                <a:gd name="connsiteY166" fmla="*/ 0 h 924402"/>
                <a:gd name="connsiteX167" fmla="*/ 1825045 w 4603109"/>
                <a:gd name="connsiteY167" fmla="*/ 0 h 924402"/>
                <a:gd name="connsiteX168" fmla="*/ 1825769 w 4603109"/>
                <a:gd name="connsiteY168" fmla="*/ 0 h 924402"/>
                <a:gd name="connsiteX169" fmla="*/ 1838732 w 4603109"/>
                <a:gd name="connsiteY169" fmla="*/ 0 h 924402"/>
                <a:gd name="connsiteX170" fmla="*/ 1845818 w 4603109"/>
                <a:gd name="connsiteY170" fmla="*/ 0 h 924402"/>
                <a:gd name="connsiteX171" fmla="*/ 1849697 w 4603109"/>
                <a:gd name="connsiteY171" fmla="*/ 0 h 924402"/>
                <a:gd name="connsiteX172" fmla="*/ 1852412 w 4603109"/>
                <a:gd name="connsiteY172" fmla="*/ 0 h 924402"/>
                <a:gd name="connsiteX173" fmla="*/ 1853903 w 4603109"/>
                <a:gd name="connsiteY173" fmla="*/ 0 h 924402"/>
                <a:gd name="connsiteX174" fmla="*/ 1863327 w 4603109"/>
                <a:gd name="connsiteY174" fmla="*/ 0 h 924402"/>
                <a:gd name="connsiteX175" fmla="*/ 1868796 w 4603109"/>
                <a:gd name="connsiteY175" fmla="*/ 0 h 924402"/>
                <a:gd name="connsiteX176" fmla="*/ 1874815 w 4603109"/>
                <a:gd name="connsiteY176" fmla="*/ 0 h 924402"/>
                <a:gd name="connsiteX177" fmla="*/ 1876306 w 4603109"/>
                <a:gd name="connsiteY177" fmla="*/ 0 h 924402"/>
                <a:gd name="connsiteX178" fmla="*/ 1880821 w 4603109"/>
                <a:gd name="connsiteY178" fmla="*/ 0 h 924402"/>
                <a:gd name="connsiteX179" fmla="*/ 1882477 w 4603109"/>
                <a:gd name="connsiteY179" fmla="*/ 0 h 924402"/>
                <a:gd name="connsiteX180" fmla="*/ 1883936 w 4603109"/>
                <a:gd name="connsiteY180" fmla="*/ 0 h 924402"/>
                <a:gd name="connsiteX181" fmla="*/ 1885268 w 4603109"/>
                <a:gd name="connsiteY181" fmla="*/ 0 h 924402"/>
                <a:gd name="connsiteX182" fmla="*/ 1896427 w 4603109"/>
                <a:gd name="connsiteY182" fmla="*/ 0 h 924402"/>
                <a:gd name="connsiteX183" fmla="*/ 1898089 w 4603109"/>
                <a:gd name="connsiteY183" fmla="*/ 0 h 924402"/>
                <a:gd name="connsiteX184" fmla="*/ 1904879 w 4603109"/>
                <a:gd name="connsiteY184" fmla="*/ 0 h 924402"/>
                <a:gd name="connsiteX185" fmla="*/ 1907543 w 4603109"/>
                <a:gd name="connsiteY185" fmla="*/ 0 h 924402"/>
                <a:gd name="connsiteX186" fmla="*/ 1911018 w 4603109"/>
                <a:gd name="connsiteY186" fmla="*/ 0 h 924402"/>
                <a:gd name="connsiteX187" fmla="*/ 1919986 w 4603109"/>
                <a:gd name="connsiteY187" fmla="*/ 0 h 924402"/>
                <a:gd name="connsiteX188" fmla="*/ 1927124 w 4603109"/>
                <a:gd name="connsiteY188" fmla="*/ 0 h 924402"/>
                <a:gd name="connsiteX189" fmla="*/ 1927489 w 4603109"/>
                <a:gd name="connsiteY189" fmla="*/ 0 h 924402"/>
                <a:gd name="connsiteX190" fmla="*/ 1927911 w 4603109"/>
                <a:gd name="connsiteY190" fmla="*/ 0 h 924402"/>
                <a:gd name="connsiteX191" fmla="*/ 1929402 w 4603109"/>
                <a:gd name="connsiteY191" fmla="*/ 0 h 924402"/>
                <a:gd name="connsiteX192" fmla="*/ 1946726 w 4603109"/>
                <a:gd name="connsiteY192" fmla="*/ 0 h 924402"/>
                <a:gd name="connsiteX193" fmla="*/ 1949525 w 4603109"/>
                <a:gd name="connsiteY193" fmla="*/ 0 h 924402"/>
                <a:gd name="connsiteX194" fmla="*/ 1957554 w 4603109"/>
                <a:gd name="connsiteY194" fmla="*/ 0 h 924402"/>
                <a:gd name="connsiteX195" fmla="*/ 1957975 w 4603109"/>
                <a:gd name="connsiteY195" fmla="*/ 0 h 924402"/>
                <a:gd name="connsiteX196" fmla="*/ 1973587 w 4603109"/>
                <a:gd name="connsiteY196" fmla="*/ 0 h 924402"/>
                <a:gd name="connsiteX197" fmla="*/ 1978520 w 4603109"/>
                <a:gd name="connsiteY197" fmla="*/ 0 h 924402"/>
                <a:gd name="connsiteX198" fmla="*/ 1980012 w 4603109"/>
                <a:gd name="connsiteY198" fmla="*/ 0 h 924402"/>
                <a:gd name="connsiteX199" fmla="*/ 1980181 w 4603109"/>
                <a:gd name="connsiteY199" fmla="*/ 0 h 924402"/>
                <a:gd name="connsiteX200" fmla="*/ 1981672 w 4603109"/>
                <a:gd name="connsiteY200" fmla="*/ 0 h 924402"/>
                <a:gd name="connsiteX201" fmla="*/ 2008585 w 4603109"/>
                <a:gd name="connsiteY201" fmla="*/ 0 h 924402"/>
                <a:gd name="connsiteX202" fmla="*/ 2009218 w 4603109"/>
                <a:gd name="connsiteY202" fmla="*/ 0 h 924402"/>
                <a:gd name="connsiteX203" fmla="*/ 2010246 w 4603109"/>
                <a:gd name="connsiteY203" fmla="*/ 0 h 924402"/>
                <a:gd name="connsiteX204" fmla="*/ 2010709 w 4603109"/>
                <a:gd name="connsiteY204" fmla="*/ 0 h 924402"/>
                <a:gd name="connsiteX205" fmla="*/ 2011705 w 4603109"/>
                <a:gd name="connsiteY205" fmla="*/ 0 h 924402"/>
                <a:gd name="connsiteX206" fmla="*/ 2024147 w 4603109"/>
                <a:gd name="connsiteY206" fmla="*/ 0 h 924402"/>
                <a:gd name="connsiteX207" fmla="*/ 2024196 w 4603109"/>
                <a:gd name="connsiteY207" fmla="*/ 0 h 924402"/>
                <a:gd name="connsiteX208" fmla="*/ 2024981 w 4603109"/>
                <a:gd name="connsiteY208" fmla="*/ 0 h 924402"/>
                <a:gd name="connsiteX209" fmla="*/ 2025353 w 4603109"/>
                <a:gd name="connsiteY209" fmla="*/ 0 h 924402"/>
                <a:gd name="connsiteX210" fmla="*/ 2026473 w 4603109"/>
                <a:gd name="connsiteY210" fmla="*/ 0 h 924402"/>
                <a:gd name="connsiteX211" fmla="*/ 2031619 w 4603109"/>
                <a:gd name="connsiteY211" fmla="*/ 0 h 924402"/>
                <a:gd name="connsiteX212" fmla="*/ 2033110 w 4603109"/>
                <a:gd name="connsiteY212" fmla="*/ 0 h 924402"/>
                <a:gd name="connsiteX213" fmla="*/ 2038787 w 4603109"/>
                <a:gd name="connsiteY213" fmla="*/ 0 h 924402"/>
                <a:gd name="connsiteX214" fmla="*/ 2039282 w 4603109"/>
                <a:gd name="connsiteY214" fmla="*/ 0 h 924402"/>
                <a:gd name="connsiteX215" fmla="*/ 2047755 w 4603109"/>
                <a:gd name="connsiteY215" fmla="*/ 0 h 924402"/>
                <a:gd name="connsiteX216" fmla="*/ 2051230 w 4603109"/>
                <a:gd name="connsiteY216" fmla="*/ 0 h 924402"/>
                <a:gd name="connsiteX217" fmla="*/ 2054893 w 4603109"/>
                <a:gd name="connsiteY217" fmla="*/ 0 h 924402"/>
                <a:gd name="connsiteX218" fmla="*/ 2055046 w 4603109"/>
                <a:gd name="connsiteY218" fmla="*/ 0 h 924402"/>
                <a:gd name="connsiteX219" fmla="*/ 2055258 w 4603109"/>
                <a:gd name="connsiteY219" fmla="*/ 0 h 924402"/>
                <a:gd name="connsiteX220" fmla="*/ 2055680 w 4603109"/>
                <a:gd name="connsiteY220" fmla="*/ 0 h 924402"/>
                <a:gd name="connsiteX221" fmla="*/ 2057171 w 4603109"/>
                <a:gd name="connsiteY221" fmla="*/ 0 h 924402"/>
                <a:gd name="connsiteX222" fmla="*/ 2061683 w 4603109"/>
                <a:gd name="connsiteY222" fmla="*/ 0 h 924402"/>
                <a:gd name="connsiteX223" fmla="*/ 2067702 w 4603109"/>
                <a:gd name="connsiteY223" fmla="*/ 0 h 924402"/>
                <a:gd name="connsiteX224" fmla="*/ 2074495 w 4603109"/>
                <a:gd name="connsiteY224" fmla="*/ 0 h 924402"/>
                <a:gd name="connsiteX225" fmla="*/ 2077294 w 4603109"/>
                <a:gd name="connsiteY225" fmla="*/ 0 h 924402"/>
                <a:gd name="connsiteX226" fmla="*/ 2084504 w 4603109"/>
                <a:gd name="connsiteY226" fmla="*/ 0 h 924402"/>
                <a:gd name="connsiteX227" fmla="*/ 2085323 w 4603109"/>
                <a:gd name="connsiteY227" fmla="*/ 0 h 924402"/>
                <a:gd name="connsiteX228" fmla="*/ 2085744 w 4603109"/>
                <a:gd name="connsiteY228" fmla="*/ 0 h 924402"/>
                <a:gd name="connsiteX229" fmla="*/ 2097766 w 4603109"/>
                <a:gd name="connsiteY229" fmla="*/ 0 h 924402"/>
                <a:gd name="connsiteX230" fmla="*/ 2106289 w 4603109"/>
                <a:gd name="connsiteY230" fmla="*/ 0 h 924402"/>
                <a:gd name="connsiteX231" fmla="*/ 2107781 w 4603109"/>
                <a:gd name="connsiteY231" fmla="*/ 0 h 924402"/>
                <a:gd name="connsiteX232" fmla="*/ 2128956 w 4603109"/>
                <a:gd name="connsiteY232" fmla="*/ 0 h 924402"/>
                <a:gd name="connsiteX233" fmla="*/ 2129514 w 4603109"/>
                <a:gd name="connsiteY233" fmla="*/ 0 h 924402"/>
                <a:gd name="connsiteX234" fmla="*/ 2136354 w 4603109"/>
                <a:gd name="connsiteY234" fmla="*/ 0 h 924402"/>
                <a:gd name="connsiteX235" fmla="*/ 2136987 w 4603109"/>
                <a:gd name="connsiteY235" fmla="*/ 0 h 924402"/>
                <a:gd name="connsiteX236" fmla="*/ 2138478 w 4603109"/>
                <a:gd name="connsiteY236" fmla="*/ 0 h 924402"/>
                <a:gd name="connsiteX237" fmla="*/ 2151916 w 4603109"/>
                <a:gd name="connsiteY237" fmla="*/ 0 h 924402"/>
                <a:gd name="connsiteX238" fmla="*/ 2152750 w 4603109"/>
                <a:gd name="connsiteY238" fmla="*/ 0 h 924402"/>
                <a:gd name="connsiteX239" fmla="*/ 2153122 w 4603109"/>
                <a:gd name="connsiteY239" fmla="*/ 0 h 924402"/>
                <a:gd name="connsiteX240" fmla="*/ 2154242 w 4603109"/>
                <a:gd name="connsiteY240" fmla="*/ 0 h 924402"/>
                <a:gd name="connsiteX241" fmla="*/ 2156597 w 4603109"/>
                <a:gd name="connsiteY241" fmla="*/ 0 h 924402"/>
                <a:gd name="connsiteX242" fmla="*/ 2159388 w 4603109"/>
                <a:gd name="connsiteY242" fmla="*/ 0 h 924402"/>
                <a:gd name="connsiteX243" fmla="*/ 2160879 w 4603109"/>
                <a:gd name="connsiteY243" fmla="*/ 0 h 924402"/>
                <a:gd name="connsiteX244" fmla="*/ 2161633 w 4603109"/>
                <a:gd name="connsiteY244" fmla="*/ 0 h 924402"/>
                <a:gd name="connsiteX245" fmla="*/ 2167051 w 4603109"/>
                <a:gd name="connsiteY245" fmla="*/ 0 h 924402"/>
                <a:gd name="connsiteX246" fmla="*/ 2178999 w 4603109"/>
                <a:gd name="connsiteY246" fmla="*/ 0 h 924402"/>
                <a:gd name="connsiteX247" fmla="*/ 2182158 w 4603109"/>
                <a:gd name="connsiteY247" fmla="*/ 0 h 924402"/>
                <a:gd name="connsiteX248" fmla="*/ 2182815 w 4603109"/>
                <a:gd name="connsiteY248" fmla="*/ 0 h 924402"/>
                <a:gd name="connsiteX249" fmla="*/ 2188666 w 4603109"/>
                <a:gd name="connsiteY249" fmla="*/ 0 h 924402"/>
                <a:gd name="connsiteX250" fmla="*/ 2189452 w 4603109"/>
                <a:gd name="connsiteY250" fmla="*/ 0 h 924402"/>
                <a:gd name="connsiteX251" fmla="*/ 2191697 w 4603109"/>
                <a:gd name="connsiteY251" fmla="*/ 0 h 924402"/>
                <a:gd name="connsiteX252" fmla="*/ 2195471 w 4603109"/>
                <a:gd name="connsiteY252" fmla="*/ 0 h 924402"/>
                <a:gd name="connsiteX253" fmla="*/ 2201759 w 4603109"/>
                <a:gd name="connsiteY253" fmla="*/ 0 h 924402"/>
                <a:gd name="connsiteX254" fmla="*/ 2203100 w 4603109"/>
                <a:gd name="connsiteY254" fmla="*/ 0 h 924402"/>
                <a:gd name="connsiteX255" fmla="*/ 2204559 w 4603109"/>
                <a:gd name="connsiteY255" fmla="*/ 0 h 924402"/>
                <a:gd name="connsiteX256" fmla="*/ 2204591 w 4603109"/>
                <a:gd name="connsiteY256" fmla="*/ 0 h 924402"/>
                <a:gd name="connsiteX257" fmla="*/ 2212273 w 4603109"/>
                <a:gd name="connsiteY257" fmla="*/ 0 h 924402"/>
                <a:gd name="connsiteX258" fmla="*/ 2225535 w 4603109"/>
                <a:gd name="connsiteY258" fmla="*/ 0 h 924402"/>
                <a:gd name="connsiteX259" fmla="*/ 2231674 w 4603109"/>
                <a:gd name="connsiteY259" fmla="*/ 0 h 924402"/>
                <a:gd name="connsiteX260" fmla="*/ 2232096 w 4603109"/>
                <a:gd name="connsiteY260" fmla="*/ 0 h 924402"/>
                <a:gd name="connsiteX261" fmla="*/ 2232220 w 4603109"/>
                <a:gd name="connsiteY261" fmla="*/ 0 h 924402"/>
                <a:gd name="connsiteX262" fmla="*/ 2233118 w 4603109"/>
                <a:gd name="connsiteY262" fmla="*/ 0 h 924402"/>
                <a:gd name="connsiteX263" fmla="*/ 2233165 w 4603109"/>
                <a:gd name="connsiteY263" fmla="*/ 0 h 924402"/>
                <a:gd name="connsiteX264" fmla="*/ 2256725 w 4603109"/>
                <a:gd name="connsiteY264" fmla="*/ 0 h 924402"/>
                <a:gd name="connsiteX265" fmla="*/ 2257283 w 4603109"/>
                <a:gd name="connsiteY265" fmla="*/ 0 h 924402"/>
                <a:gd name="connsiteX266" fmla="*/ 2262285 w 4603109"/>
                <a:gd name="connsiteY266" fmla="*/ 0 h 924402"/>
                <a:gd name="connsiteX267" fmla="*/ 2284366 w 4603109"/>
                <a:gd name="connsiteY267" fmla="*/ 0 h 924402"/>
                <a:gd name="connsiteX268" fmla="*/ 2289402 w 4603109"/>
                <a:gd name="connsiteY268" fmla="*/ 0 h 924402"/>
                <a:gd name="connsiteX269" fmla="*/ 2292052 w 4603109"/>
                <a:gd name="connsiteY269" fmla="*/ 0 h 924402"/>
                <a:gd name="connsiteX270" fmla="*/ 2299271 w 4603109"/>
                <a:gd name="connsiteY270" fmla="*/ 0 h 924402"/>
                <a:gd name="connsiteX271" fmla="*/ 2308721 w 4603109"/>
                <a:gd name="connsiteY271" fmla="*/ 0 h 924402"/>
                <a:gd name="connsiteX272" fmla="*/ 2309927 w 4603109"/>
                <a:gd name="connsiteY272" fmla="*/ 0 h 924402"/>
                <a:gd name="connsiteX273" fmla="*/ 2316435 w 4603109"/>
                <a:gd name="connsiteY273" fmla="*/ 0 h 924402"/>
                <a:gd name="connsiteX274" fmla="*/ 2316703 w 4603109"/>
                <a:gd name="connsiteY274" fmla="*/ 0 h 924402"/>
                <a:gd name="connsiteX275" fmla="*/ 2319466 w 4603109"/>
                <a:gd name="connsiteY275" fmla="*/ 0 h 924402"/>
                <a:gd name="connsiteX276" fmla="*/ 2322840 w 4603109"/>
                <a:gd name="connsiteY276" fmla="*/ 0 h 924402"/>
                <a:gd name="connsiteX277" fmla="*/ 2329528 w 4603109"/>
                <a:gd name="connsiteY277" fmla="*/ 0 h 924402"/>
                <a:gd name="connsiteX278" fmla="*/ 2330869 w 4603109"/>
                <a:gd name="connsiteY278" fmla="*/ 0 h 924402"/>
                <a:gd name="connsiteX279" fmla="*/ 2332328 w 4603109"/>
                <a:gd name="connsiteY279" fmla="*/ 0 h 924402"/>
                <a:gd name="connsiteX280" fmla="*/ 2332360 w 4603109"/>
                <a:gd name="connsiteY280" fmla="*/ 0 h 924402"/>
                <a:gd name="connsiteX281" fmla="*/ 2335803 w 4603109"/>
                <a:gd name="connsiteY281" fmla="*/ 0 h 924402"/>
                <a:gd name="connsiteX282" fmla="*/ 2343312 w 4603109"/>
                <a:gd name="connsiteY282" fmla="*/ 0 h 924402"/>
                <a:gd name="connsiteX283" fmla="*/ 2344804 w 4603109"/>
                <a:gd name="connsiteY283" fmla="*/ 0 h 924402"/>
                <a:gd name="connsiteX284" fmla="*/ 2346768 w 4603109"/>
                <a:gd name="connsiteY284" fmla="*/ 0 h 924402"/>
                <a:gd name="connsiteX285" fmla="*/ 2347827 w 4603109"/>
                <a:gd name="connsiteY285" fmla="*/ 0 h 924402"/>
                <a:gd name="connsiteX286" fmla="*/ 2352274 w 4603109"/>
                <a:gd name="connsiteY286" fmla="*/ 0 h 924402"/>
                <a:gd name="connsiteX287" fmla="*/ 2359443 w 4603109"/>
                <a:gd name="connsiteY287" fmla="*/ 0 h 924402"/>
                <a:gd name="connsiteX288" fmla="*/ 2359865 w 4603109"/>
                <a:gd name="connsiteY288" fmla="*/ 0 h 924402"/>
                <a:gd name="connsiteX289" fmla="*/ 2359989 w 4603109"/>
                <a:gd name="connsiteY289" fmla="*/ 0 h 924402"/>
                <a:gd name="connsiteX290" fmla="*/ 2360887 w 4603109"/>
                <a:gd name="connsiteY290" fmla="*/ 0 h 924402"/>
                <a:gd name="connsiteX291" fmla="*/ 2360934 w 4603109"/>
                <a:gd name="connsiteY291" fmla="*/ 0 h 924402"/>
                <a:gd name="connsiteX292" fmla="*/ 2371886 w 4603109"/>
                <a:gd name="connsiteY292" fmla="*/ 0 h 924402"/>
                <a:gd name="connsiteX293" fmla="*/ 2373377 w 4603109"/>
                <a:gd name="connsiteY293" fmla="*/ 0 h 924402"/>
                <a:gd name="connsiteX294" fmla="*/ 2377892 w 4603109"/>
                <a:gd name="connsiteY294" fmla="*/ 0 h 924402"/>
                <a:gd name="connsiteX295" fmla="*/ 2382339 w 4603109"/>
                <a:gd name="connsiteY295" fmla="*/ 0 h 924402"/>
                <a:gd name="connsiteX296" fmla="*/ 2390054 w 4603109"/>
                <a:gd name="connsiteY296" fmla="*/ 0 h 924402"/>
                <a:gd name="connsiteX297" fmla="*/ 2419821 w 4603109"/>
                <a:gd name="connsiteY297" fmla="*/ 0 h 924402"/>
                <a:gd name="connsiteX298" fmla="*/ 2427040 w 4603109"/>
                <a:gd name="connsiteY298" fmla="*/ 0 h 924402"/>
                <a:gd name="connsiteX299" fmla="*/ 2436490 w 4603109"/>
                <a:gd name="connsiteY299" fmla="*/ 0 h 924402"/>
                <a:gd name="connsiteX300" fmla="*/ 2444472 w 4603109"/>
                <a:gd name="connsiteY300" fmla="*/ 0 h 924402"/>
                <a:gd name="connsiteX301" fmla="*/ 2448678 w 4603109"/>
                <a:gd name="connsiteY301" fmla="*/ 0 h 924402"/>
                <a:gd name="connsiteX302" fmla="*/ 2450171 w 4603109"/>
                <a:gd name="connsiteY302" fmla="*/ 0 h 924402"/>
                <a:gd name="connsiteX303" fmla="*/ 2450609 w 4603109"/>
                <a:gd name="connsiteY303" fmla="*/ 0 h 924402"/>
                <a:gd name="connsiteX304" fmla="*/ 2463572 w 4603109"/>
                <a:gd name="connsiteY304" fmla="*/ 0 h 924402"/>
                <a:gd name="connsiteX305" fmla="*/ 2471081 w 4603109"/>
                <a:gd name="connsiteY305" fmla="*/ 0 h 924402"/>
                <a:gd name="connsiteX306" fmla="*/ 2472573 w 4603109"/>
                <a:gd name="connsiteY306" fmla="*/ 0 h 924402"/>
                <a:gd name="connsiteX307" fmla="*/ 2474537 w 4603109"/>
                <a:gd name="connsiteY307" fmla="*/ 0 h 924402"/>
                <a:gd name="connsiteX308" fmla="*/ 2475596 w 4603109"/>
                <a:gd name="connsiteY308" fmla="*/ 0 h 924402"/>
                <a:gd name="connsiteX309" fmla="*/ 2477252 w 4603109"/>
                <a:gd name="connsiteY309" fmla="*/ 0 h 924402"/>
                <a:gd name="connsiteX310" fmla="*/ 2478712 w 4603109"/>
                <a:gd name="connsiteY310" fmla="*/ 0 h 924402"/>
                <a:gd name="connsiteX311" fmla="*/ 2478743 w 4603109"/>
                <a:gd name="connsiteY311" fmla="*/ 0 h 924402"/>
                <a:gd name="connsiteX312" fmla="*/ 2480043 w 4603109"/>
                <a:gd name="connsiteY312" fmla="*/ 0 h 924402"/>
                <a:gd name="connsiteX313" fmla="*/ 2499655 w 4603109"/>
                <a:gd name="connsiteY313" fmla="*/ 0 h 924402"/>
                <a:gd name="connsiteX314" fmla="*/ 2501146 w 4603109"/>
                <a:gd name="connsiteY314" fmla="*/ 0 h 924402"/>
                <a:gd name="connsiteX315" fmla="*/ 2505661 w 4603109"/>
                <a:gd name="connsiteY315" fmla="*/ 0 h 924402"/>
                <a:gd name="connsiteX316" fmla="*/ 2508776 w 4603109"/>
                <a:gd name="connsiteY316" fmla="*/ 0 h 924402"/>
                <a:gd name="connsiteX317" fmla="*/ 2510108 w 4603109"/>
                <a:gd name="connsiteY317" fmla="*/ 0 h 924402"/>
                <a:gd name="connsiteX318" fmla="*/ 2524178 w 4603109"/>
                <a:gd name="connsiteY318" fmla="*/ 0 h 924402"/>
                <a:gd name="connsiteX319" fmla="*/ 2525248 w 4603109"/>
                <a:gd name="connsiteY319" fmla="*/ 0 h 924402"/>
                <a:gd name="connsiteX320" fmla="*/ 2525669 w 4603109"/>
                <a:gd name="connsiteY320" fmla="*/ 0 h 924402"/>
                <a:gd name="connsiteX321" fmla="*/ 2552329 w 4603109"/>
                <a:gd name="connsiteY321" fmla="*/ 0 h 924402"/>
                <a:gd name="connsiteX322" fmla="*/ 2552751 w 4603109"/>
                <a:gd name="connsiteY322" fmla="*/ 0 h 924402"/>
                <a:gd name="connsiteX323" fmla="*/ 2554242 w 4603109"/>
                <a:gd name="connsiteY323" fmla="*/ 0 h 924402"/>
                <a:gd name="connsiteX324" fmla="*/ 2574787 w 4603109"/>
                <a:gd name="connsiteY324" fmla="*/ 0 h 924402"/>
                <a:gd name="connsiteX325" fmla="*/ 2576279 w 4603109"/>
                <a:gd name="connsiteY325" fmla="*/ 0 h 924402"/>
                <a:gd name="connsiteX326" fmla="*/ 2576447 w 4603109"/>
                <a:gd name="connsiteY326" fmla="*/ 0 h 924402"/>
                <a:gd name="connsiteX327" fmla="*/ 2577940 w 4603109"/>
                <a:gd name="connsiteY327" fmla="*/ 0 h 924402"/>
                <a:gd name="connsiteX328" fmla="*/ 2603360 w 4603109"/>
                <a:gd name="connsiteY328" fmla="*/ 0 h 924402"/>
                <a:gd name="connsiteX329" fmla="*/ 2604852 w 4603109"/>
                <a:gd name="connsiteY329" fmla="*/ 0 h 924402"/>
                <a:gd name="connsiteX330" fmla="*/ 2605021 w 4603109"/>
                <a:gd name="connsiteY330" fmla="*/ 0 h 924402"/>
                <a:gd name="connsiteX331" fmla="*/ 2605484 w 4603109"/>
                <a:gd name="connsiteY331" fmla="*/ 0 h 924402"/>
                <a:gd name="connsiteX332" fmla="*/ 2606481 w 4603109"/>
                <a:gd name="connsiteY332" fmla="*/ 0 h 924402"/>
                <a:gd name="connsiteX333" fmla="*/ 2606512 w 4603109"/>
                <a:gd name="connsiteY333" fmla="*/ 0 h 924402"/>
                <a:gd name="connsiteX334" fmla="*/ 2606976 w 4603109"/>
                <a:gd name="connsiteY334" fmla="*/ 0 h 924402"/>
                <a:gd name="connsiteX335" fmla="*/ 2618923 w 4603109"/>
                <a:gd name="connsiteY335" fmla="*/ 0 h 924402"/>
                <a:gd name="connsiteX336" fmla="*/ 2621248 w 4603109"/>
                <a:gd name="connsiteY336" fmla="*/ 0 h 924402"/>
                <a:gd name="connsiteX337" fmla="*/ 2622740 w 4603109"/>
                <a:gd name="connsiteY337" fmla="*/ 0 h 924402"/>
                <a:gd name="connsiteX338" fmla="*/ 2627885 w 4603109"/>
                <a:gd name="connsiteY338" fmla="*/ 0 h 924402"/>
                <a:gd name="connsiteX339" fmla="*/ 2629377 w 4603109"/>
                <a:gd name="connsiteY339" fmla="*/ 0 h 924402"/>
                <a:gd name="connsiteX340" fmla="*/ 2634058 w 4603109"/>
                <a:gd name="connsiteY340" fmla="*/ 0 h 924402"/>
                <a:gd name="connsiteX341" fmla="*/ 2635549 w 4603109"/>
                <a:gd name="connsiteY341" fmla="*/ 0 h 924402"/>
                <a:gd name="connsiteX342" fmla="*/ 2636545 w 4603109"/>
                <a:gd name="connsiteY342" fmla="*/ 0 h 924402"/>
                <a:gd name="connsiteX343" fmla="*/ 2648987 w 4603109"/>
                <a:gd name="connsiteY343" fmla="*/ 0 h 924402"/>
                <a:gd name="connsiteX344" fmla="*/ 2649821 w 4603109"/>
                <a:gd name="connsiteY344" fmla="*/ 0 h 924402"/>
                <a:gd name="connsiteX345" fmla="*/ 2651313 w 4603109"/>
                <a:gd name="connsiteY345" fmla="*/ 0 h 924402"/>
                <a:gd name="connsiteX346" fmla="*/ 2651947 w 4603109"/>
                <a:gd name="connsiteY346" fmla="*/ 0 h 924402"/>
                <a:gd name="connsiteX347" fmla="*/ 2653017 w 4603109"/>
                <a:gd name="connsiteY347" fmla="*/ 0 h 924402"/>
                <a:gd name="connsiteX348" fmla="*/ 2653438 w 4603109"/>
                <a:gd name="connsiteY348" fmla="*/ 0 h 924402"/>
                <a:gd name="connsiteX349" fmla="*/ 2656459 w 4603109"/>
                <a:gd name="connsiteY349" fmla="*/ 0 h 924402"/>
                <a:gd name="connsiteX350" fmla="*/ 2657950 w 4603109"/>
                <a:gd name="connsiteY350" fmla="*/ 0 h 924402"/>
                <a:gd name="connsiteX351" fmla="*/ 2665460 w 4603109"/>
                <a:gd name="connsiteY351" fmla="*/ 0 h 924402"/>
                <a:gd name="connsiteX352" fmla="*/ 2680098 w 4603109"/>
                <a:gd name="connsiteY352" fmla="*/ 0 h 924402"/>
                <a:gd name="connsiteX353" fmla="*/ 2680520 w 4603109"/>
                <a:gd name="connsiteY353" fmla="*/ 0 h 924402"/>
                <a:gd name="connsiteX354" fmla="*/ 2682011 w 4603109"/>
                <a:gd name="connsiteY354" fmla="*/ 0 h 924402"/>
                <a:gd name="connsiteX355" fmla="*/ 2692542 w 4603109"/>
                <a:gd name="connsiteY355" fmla="*/ 0 h 924402"/>
                <a:gd name="connsiteX356" fmla="*/ 2702556 w 4603109"/>
                <a:gd name="connsiteY356" fmla="*/ 0 h 924402"/>
                <a:gd name="connsiteX357" fmla="*/ 2704048 w 4603109"/>
                <a:gd name="connsiteY357" fmla="*/ 0 h 924402"/>
                <a:gd name="connsiteX358" fmla="*/ 2724289 w 4603109"/>
                <a:gd name="connsiteY358" fmla="*/ 0 h 924402"/>
                <a:gd name="connsiteX359" fmla="*/ 2731129 w 4603109"/>
                <a:gd name="connsiteY359" fmla="*/ 0 h 924402"/>
                <a:gd name="connsiteX360" fmla="*/ 2732621 w 4603109"/>
                <a:gd name="connsiteY360" fmla="*/ 0 h 924402"/>
                <a:gd name="connsiteX361" fmla="*/ 2733253 w 4603109"/>
                <a:gd name="connsiteY361" fmla="*/ 0 h 924402"/>
                <a:gd name="connsiteX362" fmla="*/ 2734745 w 4603109"/>
                <a:gd name="connsiteY362" fmla="*/ 0 h 924402"/>
                <a:gd name="connsiteX363" fmla="*/ 2746692 w 4603109"/>
                <a:gd name="connsiteY363" fmla="*/ 0 h 924402"/>
                <a:gd name="connsiteX364" fmla="*/ 2749017 w 4603109"/>
                <a:gd name="connsiteY364" fmla="*/ 0 h 924402"/>
                <a:gd name="connsiteX365" fmla="*/ 2750509 w 4603109"/>
                <a:gd name="connsiteY365" fmla="*/ 0 h 924402"/>
                <a:gd name="connsiteX366" fmla="*/ 2754354 w 4603109"/>
                <a:gd name="connsiteY366" fmla="*/ 0 h 924402"/>
                <a:gd name="connsiteX367" fmla="*/ 2755654 w 4603109"/>
                <a:gd name="connsiteY367" fmla="*/ 0 h 924402"/>
                <a:gd name="connsiteX368" fmla="*/ 2757146 w 4603109"/>
                <a:gd name="connsiteY368" fmla="*/ 0 h 924402"/>
                <a:gd name="connsiteX369" fmla="*/ 2761827 w 4603109"/>
                <a:gd name="connsiteY369" fmla="*/ 0 h 924402"/>
                <a:gd name="connsiteX370" fmla="*/ 2763318 w 4603109"/>
                <a:gd name="connsiteY370" fmla="*/ 0 h 924402"/>
                <a:gd name="connsiteX371" fmla="*/ 2776756 w 4603109"/>
                <a:gd name="connsiteY371" fmla="*/ 0 h 924402"/>
                <a:gd name="connsiteX372" fmla="*/ 2777590 w 4603109"/>
                <a:gd name="connsiteY372" fmla="*/ 0 h 924402"/>
                <a:gd name="connsiteX373" fmla="*/ 2779082 w 4603109"/>
                <a:gd name="connsiteY373" fmla="*/ 0 h 924402"/>
                <a:gd name="connsiteX374" fmla="*/ 2783442 w 4603109"/>
                <a:gd name="connsiteY374" fmla="*/ 0 h 924402"/>
                <a:gd name="connsiteX375" fmla="*/ 2784228 w 4603109"/>
                <a:gd name="connsiteY375" fmla="*/ 0 h 924402"/>
                <a:gd name="connsiteX376" fmla="*/ 2785719 w 4603109"/>
                <a:gd name="connsiteY376" fmla="*/ 0 h 924402"/>
                <a:gd name="connsiteX377" fmla="*/ 2786473 w 4603109"/>
                <a:gd name="connsiteY377" fmla="*/ 0 h 924402"/>
                <a:gd name="connsiteX378" fmla="*/ 2793229 w 4603109"/>
                <a:gd name="connsiteY378" fmla="*/ 0 h 924402"/>
                <a:gd name="connsiteX379" fmla="*/ 2799367 w 4603109"/>
                <a:gd name="connsiteY379" fmla="*/ 0 h 924402"/>
                <a:gd name="connsiteX380" fmla="*/ 2813506 w 4603109"/>
                <a:gd name="connsiteY380" fmla="*/ 0 h 924402"/>
                <a:gd name="connsiteX381" fmla="*/ 2820311 w 4603109"/>
                <a:gd name="connsiteY381" fmla="*/ 0 h 924402"/>
                <a:gd name="connsiteX382" fmla="*/ 2827893 w 4603109"/>
                <a:gd name="connsiteY382" fmla="*/ 0 h 924402"/>
                <a:gd name="connsiteX383" fmla="*/ 2827940 w 4603109"/>
                <a:gd name="connsiteY383" fmla="*/ 0 h 924402"/>
                <a:gd name="connsiteX384" fmla="*/ 2829431 w 4603109"/>
                <a:gd name="connsiteY384" fmla="*/ 0 h 924402"/>
                <a:gd name="connsiteX385" fmla="*/ 2829978 w 4603109"/>
                <a:gd name="connsiteY385" fmla="*/ 0 h 924402"/>
                <a:gd name="connsiteX386" fmla="*/ 2852058 w 4603109"/>
                <a:gd name="connsiteY386" fmla="*/ 0 h 924402"/>
                <a:gd name="connsiteX387" fmla="*/ 2857060 w 4603109"/>
                <a:gd name="connsiteY387" fmla="*/ 0 h 924402"/>
                <a:gd name="connsiteX388" fmla="*/ 2857958 w 4603109"/>
                <a:gd name="connsiteY388" fmla="*/ 0 h 924402"/>
                <a:gd name="connsiteX389" fmla="*/ 2871601 w 4603109"/>
                <a:gd name="connsiteY389" fmla="*/ 0 h 924402"/>
                <a:gd name="connsiteX390" fmla="*/ 2882123 w 4603109"/>
                <a:gd name="connsiteY390" fmla="*/ 0 h 924402"/>
                <a:gd name="connsiteX391" fmla="*/ 2894046 w 4603109"/>
                <a:gd name="connsiteY391" fmla="*/ 0 h 924402"/>
                <a:gd name="connsiteX392" fmla="*/ 2903496 w 4603109"/>
                <a:gd name="connsiteY392" fmla="*/ 0 h 924402"/>
                <a:gd name="connsiteX393" fmla="*/ 2911211 w 4603109"/>
                <a:gd name="connsiteY393" fmla="*/ 0 h 924402"/>
                <a:gd name="connsiteX394" fmla="*/ 2914242 w 4603109"/>
                <a:gd name="connsiteY394" fmla="*/ 0 h 924402"/>
                <a:gd name="connsiteX395" fmla="*/ 2914461 w 4603109"/>
                <a:gd name="connsiteY395" fmla="*/ 0 h 924402"/>
                <a:gd name="connsiteX396" fmla="*/ 2924111 w 4603109"/>
                <a:gd name="connsiteY396" fmla="*/ 0 h 924402"/>
                <a:gd name="connsiteX397" fmla="*/ 2927136 w 4603109"/>
                <a:gd name="connsiteY397" fmla="*/ 0 h 924402"/>
                <a:gd name="connsiteX398" fmla="*/ 2933561 w 4603109"/>
                <a:gd name="connsiteY398" fmla="*/ 0 h 924402"/>
                <a:gd name="connsiteX399" fmla="*/ 2939580 w 4603109"/>
                <a:gd name="connsiteY399" fmla="*/ 0 h 924402"/>
                <a:gd name="connsiteX400" fmla="*/ 2941275 w 4603109"/>
                <a:gd name="connsiteY400" fmla="*/ 0 h 924402"/>
                <a:gd name="connsiteX401" fmla="*/ 2941543 w 4603109"/>
                <a:gd name="connsiteY401" fmla="*/ 0 h 924402"/>
                <a:gd name="connsiteX402" fmla="*/ 2945586 w 4603109"/>
                <a:gd name="connsiteY402" fmla="*/ 0 h 924402"/>
                <a:gd name="connsiteX403" fmla="*/ 2950032 w 4603109"/>
                <a:gd name="connsiteY403" fmla="*/ 0 h 924402"/>
                <a:gd name="connsiteX404" fmla="*/ 2955662 w 4603109"/>
                <a:gd name="connsiteY404" fmla="*/ 0 h 924402"/>
                <a:gd name="connsiteX405" fmla="*/ 2955709 w 4603109"/>
                <a:gd name="connsiteY405" fmla="*/ 0 h 924402"/>
                <a:gd name="connsiteX406" fmla="*/ 2957200 w 4603109"/>
                <a:gd name="connsiteY406" fmla="*/ 0 h 924402"/>
                <a:gd name="connsiteX407" fmla="*/ 2957747 w 4603109"/>
                <a:gd name="connsiteY407" fmla="*/ 0 h 924402"/>
                <a:gd name="connsiteX408" fmla="*/ 2968152 w 4603109"/>
                <a:gd name="connsiteY408" fmla="*/ 0 h 924402"/>
                <a:gd name="connsiteX409" fmla="*/ 2969644 w 4603109"/>
                <a:gd name="connsiteY409" fmla="*/ 0 h 924402"/>
                <a:gd name="connsiteX410" fmla="*/ 2972667 w 4603109"/>
                <a:gd name="connsiteY410" fmla="*/ 0 h 924402"/>
                <a:gd name="connsiteX411" fmla="*/ 2977114 w 4603109"/>
                <a:gd name="connsiteY411" fmla="*/ 0 h 924402"/>
                <a:gd name="connsiteX412" fmla="*/ 2984829 w 4603109"/>
                <a:gd name="connsiteY412" fmla="*/ 0 h 924402"/>
                <a:gd name="connsiteX413" fmla="*/ 2985727 w 4603109"/>
                <a:gd name="connsiteY413" fmla="*/ 0 h 924402"/>
                <a:gd name="connsiteX414" fmla="*/ 2999370 w 4603109"/>
                <a:gd name="connsiteY414" fmla="*/ 0 h 924402"/>
                <a:gd name="connsiteX415" fmla="*/ 3021815 w 4603109"/>
                <a:gd name="connsiteY415" fmla="*/ 0 h 924402"/>
                <a:gd name="connsiteX416" fmla="*/ 3031265 w 4603109"/>
                <a:gd name="connsiteY416" fmla="*/ 0 h 924402"/>
                <a:gd name="connsiteX417" fmla="*/ 3042230 w 4603109"/>
                <a:gd name="connsiteY417" fmla="*/ 0 h 924402"/>
                <a:gd name="connsiteX418" fmla="*/ 3044946 w 4603109"/>
                <a:gd name="connsiteY418" fmla="*/ 0 h 924402"/>
                <a:gd name="connsiteX419" fmla="*/ 3051880 w 4603109"/>
                <a:gd name="connsiteY419" fmla="*/ 0 h 924402"/>
                <a:gd name="connsiteX420" fmla="*/ 3061330 w 4603109"/>
                <a:gd name="connsiteY420" fmla="*/ 0 h 924402"/>
                <a:gd name="connsiteX421" fmla="*/ 3067349 w 4603109"/>
                <a:gd name="connsiteY421" fmla="*/ 0 h 924402"/>
                <a:gd name="connsiteX422" fmla="*/ 3069312 w 4603109"/>
                <a:gd name="connsiteY422" fmla="*/ 0 h 924402"/>
                <a:gd name="connsiteX423" fmla="*/ 3073355 w 4603109"/>
                <a:gd name="connsiteY423" fmla="*/ 0 h 924402"/>
                <a:gd name="connsiteX424" fmla="*/ 3073518 w 4603109"/>
                <a:gd name="connsiteY424" fmla="*/ 0 h 924402"/>
                <a:gd name="connsiteX425" fmla="*/ 3075011 w 4603109"/>
                <a:gd name="connsiteY425" fmla="*/ 0 h 924402"/>
                <a:gd name="connsiteX426" fmla="*/ 3077801 w 4603109"/>
                <a:gd name="connsiteY426" fmla="*/ 0 h 924402"/>
                <a:gd name="connsiteX427" fmla="*/ 3095921 w 4603109"/>
                <a:gd name="connsiteY427" fmla="*/ 0 h 924402"/>
                <a:gd name="connsiteX428" fmla="*/ 3097413 w 4603109"/>
                <a:gd name="connsiteY428" fmla="*/ 0 h 924402"/>
                <a:gd name="connsiteX429" fmla="*/ 3100436 w 4603109"/>
                <a:gd name="connsiteY429" fmla="*/ 0 h 924402"/>
                <a:gd name="connsiteX430" fmla="*/ 3103552 w 4603109"/>
                <a:gd name="connsiteY430" fmla="*/ 0 h 924402"/>
                <a:gd name="connsiteX431" fmla="*/ 3104883 w 4603109"/>
                <a:gd name="connsiteY431" fmla="*/ 0 h 924402"/>
                <a:gd name="connsiteX432" fmla="*/ 3120023 w 4603109"/>
                <a:gd name="connsiteY432" fmla="*/ 0 h 924402"/>
                <a:gd name="connsiteX433" fmla="*/ 3120445 w 4603109"/>
                <a:gd name="connsiteY433" fmla="*/ 0 h 924402"/>
                <a:gd name="connsiteX434" fmla="*/ 3149018 w 4603109"/>
                <a:gd name="connsiteY434" fmla="*/ 0 h 924402"/>
                <a:gd name="connsiteX435" fmla="*/ 3150088 w 4603109"/>
                <a:gd name="connsiteY435" fmla="*/ 0 h 924402"/>
                <a:gd name="connsiteX436" fmla="*/ 3150509 w 4603109"/>
                <a:gd name="connsiteY436" fmla="*/ 0 h 924402"/>
                <a:gd name="connsiteX437" fmla="*/ 3171054 w 4603109"/>
                <a:gd name="connsiteY437" fmla="*/ 0 h 924402"/>
                <a:gd name="connsiteX438" fmla="*/ 3172715 w 4603109"/>
                <a:gd name="connsiteY438" fmla="*/ 0 h 924402"/>
                <a:gd name="connsiteX439" fmla="*/ 3199627 w 4603109"/>
                <a:gd name="connsiteY439" fmla="*/ 0 h 924402"/>
                <a:gd name="connsiteX440" fmla="*/ 3201119 w 4603109"/>
                <a:gd name="connsiteY440" fmla="*/ 0 h 924402"/>
                <a:gd name="connsiteX441" fmla="*/ 3201287 w 4603109"/>
                <a:gd name="connsiteY441" fmla="*/ 0 h 924402"/>
                <a:gd name="connsiteX442" fmla="*/ 3201751 w 4603109"/>
                <a:gd name="connsiteY442" fmla="*/ 0 h 924402"/>
                <a:gd name="connsiteX443" fmla="*/ 3202780 w 4603109"/>
                <a:gd name="connsiteY443" fmla="*/ 0 h 924402"/>
                <a:gd name="connsiteX444" fmla="*/ 3217515 w 4603109"/>
                <a:gd name="connsiteY444" fmla="*/ 0 h 924402"/>
                <a:gd name="connsiteX445" fmla="*/ 3224152 w 4603109"/>
                <a:gd name="connsiteY445" fmla="*/ 0 h 924402"/>
                <a:gd name="connsiteX446" fmla="*/ 3230324 w 4603109"/>
                <a:gd name="connsiteY446" fmla="*/ 0 h 924402"/>
                <a:gd name="connsiteX447" fmla="*/ 3231321 w 4603109"/>
                <a:gd name="connsiteY447" fmla="*/ 0 h 924402"/>
                <a:gd name="connsiteX448" fmla="*/ 3231816 w 4603109"/>
                <a:gd name="connsiteY448" fmla="*/ 0 h 924402"/>
                <a:gd name="connsiteX449" fmla="*/ 3243763 w 4603109"/>
                <a:gd name="connsiteY449" fmla="*/ 0 h 924402"/>
                <a:gd name="connsiteX450" fmla="*/ 3246088 w 4603109"/>
                <a:gd name="connsiteY450" fmla="*/ 0 h 924402"/>
                <a:gd name="connsiteX451" fmla="*/ 3247580 w 4603109"/>
                <a:gd name="connsiteY451" fmla="*/ 0 h 924402"/>
                <a:gd name="connsiteX452" fmla="*/ 3247792 w 4603109"/>
                <a:gd name="connsiteY452" fmla="*/ 0 h 924402"/>
                <a:gd name="connsiteX453" fmla="*/ 3248214 w 4603109"/>
                <a:gd name="connsiteY453" fmla="*/ 0 h 924402"/>
                <a:gd name="connsiteX454" fmla="*/ 3252725 w 4603109"/>
                <a:gd name="connsiteY454" fmla="*/ 0 h 924402"/>
                <a:gd name="connsiteX455" fmla="*/ 3254217 w 4603109"/>
                <a:gd name="connsiteY455" fmla="*/ 0 h 924402"/>
                <a:gd name="connsiteX456" fmla="*/ 3260235 w 4603109"/>
                <a:gd name="connsiteY456" fmla="*/ 0 h 924402"/>
                <a:gd name="connsiteX457" fmla="*/ 3276787 w 4603109"/>
                <a:gd name="connsiteY457" fmla="*/ 0 h 924402"/>
                <a:gd name="connsiteX458" fmla="*/ 3277857 w 4603109"/>
                <a:gd name="connsiteY458" fmla="*/ 0 h 924402"/>
                <a:gd name="connsiteX459" fmla="*/ 3278278 w 4603109"/>
                <a:gd name="connsiteY459" fmla="*/ 0 h 924402"/>
                <a:gd name="connsiteX460" fmla="*/ 3290300 w 4603109"/>
                <a:gd name="connsiteY460" fmla="*/ 0 h 924402"/>
                <a:gd name="connsiteX461" fmla="*/ 3298823 w 4603109"/>
                <a:gd name="connsiteY461" fmla="*/ 0 h 924402"/>
                <a:gd name="connsiteX462" fmla="*/ 3327396 w 4603109"/>
                <a:gd name="connsiteY462" fmla="*/ 0 h 924402"/>
                <a:gd name="connsiteX463" fmla="*/ 3328888 w 4603109"/>
                <a:gd name="connsiteY463" fmla="*/ 0 h 924402"/>
                <a:gd name="connsiteX464" fmla="*/ 3329520 w 4603109"/>
                <a:gd name="connsiteY464" fmla="*/ 0 h 924402"/>
                <a:gd name="connsiteX465" fmla="*/ 3345284 w 4603109"/>
                <a:gd name="connsiteY465" fmla="*/ 0 h 924402"/>
                <a:gd name="connsiteX466" fmla="*/ 3349129 w 4603109"/>
                <a:gd name="connsiteY466" fmla="*/ 0 h 924402"/>
                <a:gd name="connsiteX467" fmla="*/ 3351921 w 4603109"/>
                <a:gd name="connsiteY467" fmla="*/ 0 h 924402"/>
                <a:gd name="connsiteX468" fmla="*/ 3358093 w 4603109"/>
                <a:gd name="connsiteY468" fmla="*/ 0 h 924402"/>
                <a:gd name="connsiteX469" fmla="*/ 3359585 w 4603109"/>
                <a:gd name="connsiteY469" fmla="*/ 0 h 924402"/>
                <a:gd name="connsiteX470" fmla="*/ 3371532 w 4603109"/>
                <a:gd name="connsiteY470" fmla="*/ 0 h 924402"/>
                <a:gd name="connsiteX471" fmla="*/ 3373857 w 4603109"/>
                <a:gd name="connsiteY471" fmla="*/ 0 h 924402"/>
                <a:gd name="connsiteX472" fmla="*/ 3375349 w 4603109"/>
                <a:gd name="connsiteY472" fmla="*/ 0 h 924402"/>
                <a:gd name="connsiteX473" fmla="*/ 3380494 w 4603109"/>
                <a:gd name="connsiteY473" fmla="*/ 0 h 924402"/>
                <a:gd name="connsiteX474" fmla="*/ 3381986 w 4603109"/>
                <a:gd name="connsiteY474" fmla="*/ 0 h 924402"/>
                <a:gd name="connsiteX475" fmla="*/ 3388004 w 4603109"/>
                <a:gd name="connsiteY475" fmla="*/ 0 h 924402"/>
                <a:gd name="connsiteX476" fmla="*/ 3408282 w 4603109"/>
                <a:gd name="connsiteY476" fmla="*/ 0 h 924402"/>
                <a:gd name="connsiteX477" fmla="*/ 3418069 w 4603109"/>
                <a:gd name="connsiteY477" fmla="*/ 0 h 924402"/>
                <a:gd name="connsiteX478" fmla="*/ 3424207 w 4603109"/>
                <a:gd name="connsiteY478" fmla="*/ 0 h 924402"/>
                <a:gd name="connsiteX479" fmla="*/ 3424753 w 4603109"/>
                <a:gd name="connsiteY479" fmla="*/ 0 h 924402"/>
                <a:gd name="connsiteX480" fmla="*/ 3452733 w 4603109"/>
                <a:gd name="connsiteY480" fmla="*/ 0 h 924402"/>
                <a:gd name="connsiteX481" fmla="*/ 3454818 w 4603109"/>
                <a:gd name="connsiteY481" fmla="*/ 0 h 924402"/>
                <a:gd name="connsiteX482" fmla="*/ 3476898 w 4603109"/>
                <a:gd name="connsiteY482" fmla="*/ 0 h 924402"/>
                <a:gd name="connsiteX483" fmla="*/ 3496441 w 4603109"/>
                <a:gd name="connsiteY483" fmla="*/ 0 h 924402"/>
                <a:gd name="connsiteX484" fmla="*/ 3509236 w 4603109"/>
                <a:gd name="connsiteY484" fmla="*/ 0 h 924402"/>
                <a:gd name="connsiteX485" fmla="*/ 3518886 w 4603109"/>
                <a:gd name="connsiteY485" fmla="*/ 0 h 924402"/>
                <a:gd name="connsiteX486" fmla="*/ 3528336 w 4603109"/>
                <a:gd name="connsiteY486" fmla="*/ 0 h 924402"/>
                <a:gd name="connsiteX487" fmla="*/ 3536051 w 4603109"/>
                <a:gd name="connsiteY487" fmla="*/ 0 h 924402"/>
                <a:gd name="connsiteX488" fmla="*/ 3539301 w 4603109"/>
                <a:gd name="connsiteY488" fmla="*/ 0 h 924402"/>
                <a:gd name="connsiteX489" fmla="*/ 3540361 w 4603109"/>
                <a:gd name="connsiteY489" fmla="*/ 0 h 924402"/>
                <a:gd name="connsiteX490" fmla="*/ 3544807 w 4603109"/>
                <a:gd name="connsiteY490" fmla="*/ 0 h 924402"/>
                <a:gd name="connsiteX491" fmla="*/ 3551976 w 4603109"/>
                <a:gd name="connsiteY491" fmla="*/ 0 h 924402"/>
                <a:gd name="connsiteX492" fmla="*/ 3552522 w 4603109"/>
                <a:gd name="connsiteY492" fmla="*/ 0 h 924402"/>
                <a:gd name="connsiteX493" fmla="*/ 3564420 w 4603109"/>
                <a:gd name="connsiteY493" fmla="*/ 0 h 924402"/>
                <a:gd name="connsiteX494" fmla="*/ 3570426 w 4603109"/>
                <a:gd name="connsiteY494" fmla="*/ 0 h 924402"/>
                <a:gd name="connsiteX495" fmla="*/ 3574872 w 4603109"/>
                <a:gd name="connsiteY495" fmla="*/ 0 h 924402"/>
                <a:gd name="connsiteX496" fmla="*/ 3580502 w 4603109"/>
                <a:gd name="connsiteY496" fmla="*/ 0 h 924402"/>
                <a:gd name="connsiteX497" fmla="*/ 3582587 w 4603109"/>
                <a:gd name="connsiteY497" fmla="*/ 0 h 924402"/>
                <a:gd name="connsiteX498" fmla="*/ 3624210 w 4603109"/>
                <a:gd name="connsiteY498" fmla="*/ 0 h 924402"/>
                <a:gd name="connsiteX499" fmla="*/ 3637005 w 4603109"/>
                <a:gd name="connsiteY499" fmla="*/ 0 h 924402"/>
                <a:gd name="connsiteX500" fmla="*/ 3646655 w 4603109"/>
                <a:gd name="connsiteY500" fmla="*/ 0 h 924402"/>
                <a:gd name="connsiteX501" fmla="*/ 3656105 w 4603109"/>
                <a:gd name="connsiteY501" fmla="*/ 0 h 924402"/>
                <a:gd name="connsiteX502" fmla="*/ 3667070 w 4603109"/>
                <a:gd name="connsiteY502" fmla="*/ 0 h 924402"/>
                <a:gd name="connsiteX503" fmla="*/ 3668130 w 4603109"/>
                <a:gd name="connsiteY503" fmla="*/ 0 h 924402"/>
                <a:gd name="connsiteX504" fmla="*/ 3669786 w 4603109"/>
                <a:gd name="connsiteY504" fmla="*/ 0 h 924402"/>
                <a:gd name="connsiteX505" fmla="*/ 3672576 w 4603109"/>
                <a:gd name="connsiteY505" fmla="*/ 0 h 924402"/>
                <a:gd name="connsiteX506" fmla="*/ 3692189 w 4603109"/>
                <a:gd name="connsiteY506" fmla="*/ 0 h 924402"/>
                <a:gd name="connsiteX507" fmla="*/ 3698195 w 4603109"/>
                <a:gd name="connsiteY507" fmla="*/ 0 h 924402"/>
                <a:gd name="connsiteX508" fmla="*/ 3702641 w 4603109"/>
                <a:gd name="connsiteY508" fmla="*/ 0 h 924402"/>
                <a:gd name="connsiteX509" fmla="*/ 3744863 w 4603109"/>
                <a:gd name="connsiteY509" fmla="*/ 0 h 924402"/>
                <a:gd name="connsiteX510" fmla="*/ 3745285 w 4603109"/>
                <a:gd name="connsiteY510" fmla="*/ 0 h 924402"/>
                <a:gd name="connsiteX511" fmla="*/ 3795894 w 4603109"/>
                <a:gd name="connsiteY511" fmla="*/ 0 h 924402"/>
                <a:gd name="connsiteX512" fmla="*/ 3797555 w 4603109"/>
                <a:gd name="connsiteY512" fmla="*/ 0 h 924402"/>
                <a:gd name="connsiteX513" fmla="*/ 3826591 w 4603109"/>
                <a:gd name="connsiteY513" fmla="*/ 0 h 924402"/>
                <a:gd name="connsiteX514" fmla="*/ 3842355 w 4603109"/>
                <a:gd name="connsiteY514" fmla="*/ 0 h 924402"/>
                <a:gd name="connsiteX515" fmla="*/ 3848992 w 4603109"/>
                <a:gd name="connsiteY515" fmla="*/ 0 h 924402"/>
                <a:gd name="connsiteX516" fmla="*/ 3872632 w 4603109"/>
                <a:gd name="connsiteY516" fmla="*/ 0 h 924402"/>
                <a:gd name="connsiteX517" fmla="*/ 3873054 w 4603109"/>
                <a:gd name="connsiteY517" fmla="*/ 0 h 924402"/>
                <a:gd name="connsiteX518" fmla="*/ 3885075 w 4603109"/>
                <a:gd name="connsiteY518" fmla="*/ 0 h 924402"/>
                <a:gd name="connsiteX519" fmla="*/ 3923663 w 4603109"/>
                <a:gd name="connsiteY519" fmla="*/ 0 h 924402"/>
                <a:gd name="connsiteX520" fmla="*/ 3954360 w 4603109"/>
                <a:gd name="connsiteY520" fmla="*/ 0 h 924402"/>
                <a:gd name="connsiteX521" fmla="*/ 3970124 w 4603109"/>
                <a:gd name="connsiteY521" fmla="*/ 0 h 924402"/>
                <a:gd name="connsiteX522" fmla="*/ 3976761 w 4603109"/>
                <a:gd name="connsiteY522" fmla="*/ 0 h 924402"/>
                <a:gd name="connsiteX523" fmla="*/ 4012844 w 4603109"/>
                <a:gd name="connsiteY523" fmla="*/ 0 h 924402"/>
                <a:gd name="connsiteX524" fmla="*/ 4049593 w 4603109"/>
                <a:gd name="connsiteY524" fmla="*/ 0 h 924402"/>
                <a:gd name="connsiteX525" fmla="*/ 4169647 w 4603109"/>
                <a:gd name="connsiteY525" fmla="*/ 0 h 924402"/>
                <a:gd name="connsiteX526" fmla="*/ 4177362 w 4603109"/>
                <a:gd name="connsiteY526" fmla="*/ 0 h 924402"/>
                <a:gd name="connsiteX527" fmla="*/ 4297416 w 4603109"/>
                <a:gd name="connsiteY527" fmla="*/ 0 h 924402"/>
                <a:gd name="connsiteX528" fmla="*/ 4379339 w 4603109"/>
                <a:gd name="connsiteY528" fmla="*/ 47054 h 924402"/>
                <a:gd name="connsiteX529" fmla="*/ 4591731 w 4603109"/>
                <a:gd name="connsiteY529" fmla="*/ 415146 h 924402"/>
                <a:gd name="connsiteX530" fmla="*/ 4591731 w 4603109"/>
                <a:gd name="connsiteY530" fmla="*/ 509257 h 924402"/>
                <a:gd name="connsiteX531" fmla="*/ 4379339 w 4603109"/>
                <a:gd name="connsiteY531" fmla="*/ 877348 h 924402"/>
                <a:gd name="connsiteX532" fmla="*/ 4297416 w 4603109"/>
                <a:gd name="connsiteY532" fmla="*/ 924402 h 924402"/>
                <a:gd name="connsiteX533" fmla="*/ 4169647 w 4603109"/>
                <a:gd name="connsiteY533" fmla="*/ 924402 h 924402"/>
                <a:gd name="connsiteX534" fmla="*/ 3976761 w 4603109"/>
                <a:gd name="connsiteY534" fmla="*/ 924402 h 924402"/>
                <a:gd name="connsiteX535" fmla="*/ 3872632 w 4603109"/>
                <a:gd name="connsiteY535" fmla="*/ 924402 h 924402"/>
                <a:gd name="connsiteX536" fmla="*/ 3848992 w 4603109"/>
                <a:gd name="connsiteY536" fmla="*/ 924402 h 924402"/>
                <a:gd name="connsiteX537" fmla="*/ 3744863 w 4603109"/>
                <a:gd name="connsiteY537" fmla="*/ 924402 h 924402"/>
                <a:gd name="connsiteX538" fmla="*/ 3702641 w 4603109"/>
                <a:gd name="connsiteY538" fmla="*/ 924402 h 924402"/>
                <a:gd name="connsiteX539" fmla="*/ 3672576 w 4603109"/>
                <a:gd name="connsiteY539" fmla="*/ 924402 h 924402"/>
                <a:gd name="connsiteX540" fmla="*/ 3656105 w 4603109"/>
                <a:gd name="connsiteY540" fmla="*/ 924402 h 924402"/>
                <a:gd name="connsiteX541" fmla="*/ 3574872 w 4603109"/>
                <a:gd name="connsiteY541" fmla="*/ 924402 h 924402"/>
                <a:gd name="connsiteX542" fmla="*/ 3551976 w 4603109"/>
                <a:gd name="connsiteY542" fmla="*/ 924402 h 924402"/>
                <a:gd name="connsiteX543" fmla="*/ 3544807 w 4603109"/>
                <a:gd name="connsiteY543" fmla="*/ 924402 h 924402"/>
                <a:gd name="connsiteX544" fmla="*/ 3528336 w 4603109"/>
                <a:gd name="connsiteY544" fmla="*/ 924402 h 924402"/>
                <a:gd name="connsiteX545" fmla="*/ 3424207 w 4603109"/>
                <a:gd name="connsiteY545" fmla="*/ 924402 h 924402"/>
                <a:gd name="connsiteX546" fmla="*/ 3381986 w 4603109"/>
                <a:gd name="connsiteY546" fmla="*/ 924402 h 924402"/>
                <a:gd name="connsiteX547" fmla="*/ 3380494 w 4603109"/>
                <a:gd name="connsiteY547" fmla="*/ 924402 h 924402"/>
                <a:gd name="connsiteX548" fmla="*/ 3351921 w 4603109"/>
                <a:gd name="connsiteY548" fmla="*/ 924402 h 924402"/>
                <a:gd name="connsiteX549" fmla="*/ 3277857 w 4603109"/>
                <a:gd name="connsiteY549" fmla="*/ 924402 h 924402"/>
                <a:gd name="connsiteX550" fmla="*/ 3254217 w 4603109"/>
                <a:gd name="connsiteY550" fmla="*/ 924402 h 924402"/>
                <a:gd name="connsiteX551" fmla="*/ 3252725 w 4603109"/>
                <a:gd name="connsiteY551" fmla="*/ 924402 h 924402"/>
                <a:gd name="connsiteX552" fmla="*/ 3247792 w 4603109"/>
                <a:gd name="connsiteY552" fmla="*/ 924402 h 924402"/>
                <a:gd name="connsiteX553" fmla="*/ 3231321 w 4603109"/>
                <a:gd name="connsiteY553" fmla="*/ 924402 h 924402"/>
                <a:gd name="connsiteX554" fmla="*/ 3224152 w 4603109"/>
                <a:gd name="connsiteY554" fmla="*/ 924402 h 924402"/>
                <a:gd name="connsiteX555" fmla="*/ 3150088 w 4603109"/>
                <a:gd name="connsiteY555" fmla="*/ 924402 h 924402"/>
                <a:gd name="connsiteX556" fmla="*/ 3120023 w 4603109"/>
                <a:gd name="connsiteY556" fmla="*/ 924402 h 924402"/>
                <a:gd name="connsiteX557" fmla="*/ 3104883 w 4603109"/>
                <a:gd name="connsiteY557" fmla="*/ 924402 h 924402"/>
                <a:gd name="connsiteX558" fmla="*/ 3103552 w 4603109"/>
                <a:gd name="connsiteY558" fmla="*/ 924402 h 924402"/>
                <a:gd name="connsiteX559" fmla="*/ 3077801 w 4603109"/>
                <a:gd name="connsiteY559" fmla="*/ 924402 h 924402"/>
                <a:gd name="connsiteX560" fmla="*/ 3061330 w 4603109"/>
                <a:gd name="connsiteY560" fmla="*/ 924402 h 924402"/>
                <a:gd name="connsiteX561" fmla="*/ 3031265 w 4603109"/>
                <a:gd name="connsiteY561" fmla="*/ 924402 h 924402"/>
                <a:gd name="connsiteX562" fmla="*/ 2977114 w 4603109"/>
                <a:gd name="connsiteY562" fmla="*/ 924402 h 924402"/>
                <a:gd name="connsiteX563" fmla="*/ 2957200 w 4603109"/>
                <a:gd name="connsiteY563" fmla="*/ 924402 h 924402"/>
                <a:gd name="connsiteX564" fmla="*/ 2955709 w 4603109"/>
                <a:gd name="connsiteY564" fmla="*/ 924402 h 924402"/>
                <a:gd name="connsiteX565" fmla="*/ 2950032 w 4603109"/>
                <a:gd name="connsiteY565" fmla="*/ 924402 h 924402"/>
                <a:gd name="connsiteX566" fmla="*/ 2933561 w 4603109"/>
                <a:gd name="connsiteY566" fmla="*/ 924402 h 924402"/>
                <a:gd name="connsiteX567" fmla="*/ 2927136 w 4603109"/>
                <a:gd name="connsiteY567" fmla="*/ 924402 h 924402"/>
                <a:gd name="connsiteX568" fmla="*/ 2903496 w 4603109"/>
                <a:gd name="connsiteY568" fmla="*/ 924402 h 924402"/>
                <a:gd name="connsiteX569" fmla="*/ 2829431 w 4603109"/>
                <a:gd name="connsiteY569" fmla="*/ 924402 h 924402"/>
                <a:gd name="connsiteX570" fmla="*/ 2827940 w 4603109"/>
                <a:gd name="connsiteY570" fmla="*/ 924402 h 924402"/>
                <a:gd name="connsiteX571" fmla="*/ 2799367 w 4603109"/>
                <a:gd name="connsiteY571" fmla="*/ 924402 h 924402"/>
                <a:gd name="connsiteX572" fmla="*/ 2785719 w 4603109"/>
                <a:gd name="connsiteY572" fmla="*/ 924402 h 924402"/>
                <a:gd name="connsiteX573" fmla="*/ 2784228 w 4603109"/>
                <a:gd name="connsiteY573" fmla="*/ 924402 h 924402"/>
                <a:gd name="connsiteX574" fmla="*/ 2757146 w 4603109"/>
                <a:gd name="connsiteY574" fmla="*/ 924402 h 924402"/>
                <a:gd name="connsiteX575" fmla="*/ 2755654 w 4603109"/>
                <a:gd name="connsiteY575" fmla="*/ 924402 h 924402"/>
                <a:gd name="connsiteX576" fmla="*/ 2680098 w 4603109"/>
                <a:gd name="connsiteY576" fmla="*/ 924402 h 924402"/>
                <a:gd name="connsiteX577" fmla="*/ 2657950 w 4603109"/>
                <a:gd name="connsiteY577" fmla="*/ 924402 h 924402"/>
                <a:gd name="connsiteX578" fmla="*/ 2656459 w 4603109"/>
                <a:gd name="connsiteY578" fmla="*/ 924402 h 924402"/>
                <a:gd name="connsiteX579" fmla="*/ 2653017 w 4603109"/>
                <a:gd name="connsiteY579" fmla="*/ 924402 h 924402"/>
                <a:gd name="connsiteX580" fmla="*/ 2636545 w 4603109"/>
                <a:gd name="connsiteY580" fmla="*/ 924402 h 924402"/>
                <a:gd name="connsiteX581" fmla="*/ 2629377 w 4603109"/>
                <a:gd name="connsiteY581" fmla="*/ 924402 h 924402"/>
                <a:gd name="connsiteX582" fmla="*/ 2627885 w 4603109"/>
                <a:gd name="connsiteY582" fmla="*/ 924402 h 924402"/>
                <a:gd name="connsiteX583" fmla="*/ 2606481 w 4603109"/>
                <a:gd name="connsiteY583" fmla="*/ 924402 h 924402"/>
                <a:gd name="connsiteX584" fmla="*/ 2552329 w 4603109"/>
                <a:gd name="connsiteY584" fmla="*/ 924402 h 924402"/>
                <a:gd name="connsiteX585" fmla="*/ 2525248 w 4603109"/>
                <a:gd name="connsiteY585" fmla="*/ 924402 h 924402"/>
                <a:gd name="connsiteX586" fmla="*/ 2510108 w 4603109"/>
                <a:gd name="connsiteY586" fmla="*/ 924402 h 924402"/>
                <a:gd name="connsiteX587" fmla="*/ 2508776 w 4603109"/>
                <a:gd name="connsiteY587" fmla="*/ 924402 h 924402"/>
                <a:gd name="connsiteX588" fmla="*/ 2480043 w 4603109"/>
                <a:gd name="connsiteY588" fmla="*/ 924402 h 924402"/>
                <a:gd name="connsiteX589" fmla="*/ 2478712 w 4603109"/>
                <a:gd name="connsiteY589" fmla="*/ 924402 h 924402"/>
                <a:gd name="connsiteX590" fmla="*/ 2463572 w 4603109"/>
                <a:gd name="connsiteY590" fmla="*/ 924402 h 924402"/>
                <a:gd name="connsiteX591" fmla="*/ 2436490 w 4603109"/>
                <a:gd name="connsiteY591" fmla="*/ 924402 h 924402"/>
                <a:gd name="connsiteX592" fmla="*/ 2382339 w 4603109"/>
                <a:gd name="connsiteY592" fmla="*/ 924402 h 924402"/>
                <a:gd name="connsiteX593" fmla="*/ 2360934 w 4603109"/>
                <a:gd name="connsiteY593" fmla="*/ 924402 h 924402"/>
                <a:gd name="connsiteX594" fmla="*/ 2359443 w 4603109"/>
                <a:gd name="connsiteY594" fmla="*/ 924402 h 924402"/>
                <a:gd name="connsiteX595" fmla="*/ 2352274 w 4603109"/>
                <a:gd name="connsiteY595" fmla="*/ 924402 h 924402"/>
                <a:gd name="connsiteX596" fmla="*/ 2335803 w 4603109"/>
                <a:gd name="connsiteY596" fmla="*/ 924402 h 924402"/>
                <a:gd name="connsiteX597" fmla="*/ 2332360 w 4603109"/>
                <a:gd name="connsiteY597" fmla="*/ 924402 h 924402"/>
                <a:gd name="connsiteX598" fmla="*/ 2332328 w 4603109"/>
                <a:gd name="connsiteY598" fmla="*/ 924402 h 924402"/>
                <a:gd name="connsiteX599" fmla="*/ 2330869 w 4603109"/>
                <a:gd name="connsiteY599" fmla="*/ 924402 h 924402"/>
                <a:gd name="connsiteX600" fmla="*/ 2308721 w 4603109"/>
                <a:gd name="connsiteY600" fmla="*/ 924402 h 924402"/>
                <a:gd name="connsiteX601" fmla="*/ 2233165 w 4603109"/>
                <a:gd name="connsiteY601" fmla="*/ 924402 h 924402"/>
                <a:gd name="connsiteX602" fmla="*/ 2231674 w 4603109"/>
                <a:gd name="connsiteY602" fmla="*/ 924402 h 924402"/>
                <a:gd name="connsiteX603" fmla="*/ 2204591 w 4603109"/>
                <a:gd name="connsiteY603" fmla="*/ 924402 h 924402"/>
                <a:gd name="connsiteX604" fmla="*/ 2204559 w 4603109"/>
                <a:gd name="connsiteY604" fmla="*/ 924402 h 924402"/>
                <a:gd name="connsiteX605" fmla="*/ 2203100 w 4603109"/>
                <a:gd name="connsiteY605" fmla="*/ 924402 h 924402"/>
                <a:gd name="connsiteX606" fmla="*/ 2189452 w 4603109"/>
                <a:gd name="connsiteY606" fmla="*/ 924402 h 924402"/>
                <a:gd name="connsiteX607" fmla="*/ 2160879 w 4603109"/>
                <a:gd name="connsiteY607" fmla="*/ 924402 h 924402"/>
                <a:gd name="connsiteX608" fmla="*/ 2159388 w 4603109"/>
                <a:gd name="connsiteY608" fmla="*/ 924402 h 924402"/>
                <a:gd name="connsiteX609" fmla="*/ 2085323 w 4603109"/>
                <a:gd name="connsiteY609" fmla="*/ 924402 h 924402"/>
                <a:gd name="connsiteX610" fmla="*/ 2077294 w 4603109"/>
                <a:gd name="connsiteY610" fmla="*/ 924402 h 924402"/>
                <a:gd name="connsiteX611" fmla="*/ 2061683 w 4603109"/>
                <a:gd name="connsiteY611" fmla="*/ 924402 h 924402"/>
                <a:gd name="connsiteX612" fmla="*/ 2055258 w 4603109"/>
                <a:gd name="connsiteY612" fmla="*/ 924402 h 924402"/>
                <a:gd name="connsiteX613" fmla="*/ 2038787 w 4603109"/>
                <a:gd name="connsiteY613" fmla="*/ 924402 h 924402"/>
                <a:gd name="connsiteX614" fmla="*/ 2033110 w 4603109"/>
                <a:gd name="connsiteY614" fmla="*/ 924402 h 924402"/>
                <a:gd name="connsiteX615" fmla="*/ 2031619 w 4603109"/>
                <a:gd name="connsiteY615" fmla="*/ 924402 h 924402"/>
                <a:gd name="connsiteX616" fmla="*/ 2011705 w 4603109"/>
                <a:gd name="connsiteY616" fmla="*/ 924402 h 924402"/>
                <a:gd name="connsiteX617" fmla="*/ 1957554 w 4603109"/>
                <a:gd name="connsiteY617" fmla="*/ 924402 h 924402"/>
                <a:gd name="connsiteX618" fmla="*/ 1949525 w 4603109"/>
                <a:gd name="connsiteY618" fmla="*/ 924402 h 924402"/>
                <a:gd name="connsiteX619" fmla="*/ 1927489 w 4603109"/>
                <a:gd name="connsiteY619" fmla="*/ 924402 h 924402"/>
                <a:gd name="connsiteX620" fmla="*/ 1911018 w 4603109"/>
                <a:gd name="connsiteY620" fmla="*/ 924402 h 924402"/>
                <a:gd name="connsiteX621" fmla="*/ 1907543 w 4603109"/>
                <a:gd name="connsiteY621" fmla="*/ 924402 h 924402"/>
                <a:gd name="connsiteX622" fmla="*/ 1885268 w 4603109"/>
                <a:gd name="connsiteY622" fmla="*/ 924402 h 924402"/>
                <a:gd name="connsiteX623" fmla="*/ 1883936 w 4603109"/>
                <a:gd name="connsiteY623" fmla="*/ 924402 h 924402"/>
                <a:gd name="connsiteX624" fmla="*/ 1868796 w 4603109"/>
                <a:gd name="connsiteY624" fmla="*/ 924402 h 924402"/>
                <a:gd name="connsiteX625" fmla="*/ 1838732 w 4603109"/>
                <a:gd name="connsiteY625" fmla="*/ 924402 h 924402"/>
                <a:gd name="connsiteX626" fmla="*/ 1779774 w 4603109"/>
                <a:gd name="connsiteY626" fmla="*/ 924402 h 924402"/>
                <a:gd name="connsiteX627" fmla="*/ 1764668 w 4603109"/>
                <a:gd name="connsiteY627" fmla="*/ 924402 h 924402"/>
                <a:gd name="connsiteX628" fmla="*/ 1757499 w 4603109"/>
                <a:gd name="connsiteY628" fmla="*/ 924402 h 924402"/>
                <a:gd name="connsiteX629" fmla="*/ 1741027 w 4603109"/>
                <a:gd name="connsiteY629" fmla="*/ 924402 h 924402"/>
                <a:gd name="connsiteX630" fmla="*/ 1737552 w 4603109"/>
                <a:gd name="connsiteY630" fmla="*/ 924402 h 924402"/>
                <a:gd name="connsiteX631" fmla="*/ 1736094 w 4603109"/>
                <a:gd name="connsiteY631" fmla="*/ 924402 h 924402"/>
                <a:gd name="connsiteX632" fmla="*/ 1734603 w 4603109"/>
                <a:gd name="connsiteY632" fmla="*/ 924402 h 924402"/>
                <a:gd name="connsiteX633" fmla="*/ 1710963 w 4603109"/>
                <a:gd name="connsiteY633" fmla="*/ 924402 h 924402"/>
                <a:gd name="connsiteX634" fmla="*/ 1707488 w 4603109"/>
                <a:gd name="connsiteY634" fmla="*/ 924402 h 924402"/>
                <a:gd name="connsiteX635" fmla="*/ 1652509 w 4603109"/>
                <a:gd name="connsiteY635" fmla="*/ 924402 h 924402"/>
                <a:gd name="connsiteX636" fmla="*/ 1636899 w 4603109"/>
                <a:gd name="connsiteY636" fmla="*/ 924402 h 924402"/>
                <a:gd name="connsiteX637" fmla="*/ 1609783 w 4603109"/>
                <a:gd name="connsiteY637" fmla="*/ 924402 h 924402"/>
                <a:gd name="connsiteX638" fmla="*/ 1608325 w 4603109"/>
                <a:gd name="connsiteY638" fmla="*/ 924402 h 924402"/>
                <a:gd name="connsiteX639" fmla="*/ 1606834 w 4603109"/>
                <a:gd name="connsiteY639" fmla="*/ 924402 h 924402"/>
                <a:gd name="connsiteX640" fmla="*/ 1579719 w 4603109"/>
                <a:gd name="connsiteY640" fmla="*/ 924402 h 924402"/>
                <a:gd name="connsiteX641" fmla="*/ 1564612 w 4603109"/>
                <a:gd name="connsiteY641" fmla="*/ 924402 h 924402"/>
                <a:gd name="connsiteX642" fmla="*/ 1524740 w 4603109"/>
                <a:gd name="connsiteY642" fmla="*/ 924402 h 924402"/>
                <a:gd name="connsiteX643" fmla="*/ 1482518 w 4603109"/>
                <a:gd name="connsiteY643" fmla="*/ 924402 h 924402"/>
                <a:gd name="connsiteX644" fmla="*/ 1460483 w 4603109"/>
                <a:gd name="connsiteY644" fmla="*/ 924402 h 924402"/>
                <a:gd name="connsiteX645" fmla="*/ 1452454 w 4603109"/>
                <a:gd name="connsiteY645" fmla="*/ 924402 h 924402"/>
                <a:gd name="connsiteX646" fmla="*/ 1444011 w 4603109"/>
                <a:gd name="connsiteY646" fmla="*/ 924402 h 924402"/>
                <a:gd name="connsiteX647" fmla="*/ 1436843 w 4603109"/>
                <a:gd name="connsiteY647" fmla="*/ 924402 h 924402"/>
                <a:gd name="connsiteX648" fmla="*/ 1413947 w 4603109"/>
                <a:gd name="connsiteY648" fmla="*/ 924402 h 924402"/>
                <a:gd name="connsiteX649" fmla="*/ 1354749 w 4603109"/>
                <a:gd name="connsiteY649" fmla="*/ 924402 h 924402"/>
                <a:gd name="connsiteX650" fmla="*/ 1332714 w 4603109"/>
                <a:gd name="connsiteY650" fmla="*/ 924402 h 924402"/>
                <a:gd name="connsiteX651" fmla="*/ 1324685 w 4603109"/>
                <a:gd name="connsiteY651" fmla="*/ 924402 h 924402"/>
                <a:gd name="connsiteX652" fmla="*/ 1316242 w 4603109"/>
                <a:gd name="connsiteY652" fmla="*/ 924402 h 924402"/>
                <a:gd name="connsiteX653" fmla="*/ 1312767 w 4603109"/>
                <a:gd name="connsiteY653" fmla="*/ 924402 h 924402"/>
                <a:gd name="connsiteX654" fmla="*/ 1286178 w 4603109"/>
                <a:gd name="connsiteY654" fmla="*/ 924402 h 924402"/>
                <a:gd name="connsiteX655" fmla="*/ 1282703 w 4603109"/>
                <a:gd name="connsiteY655" fmla="*/ 924402 h 924402"/>
                <a:gd name="connsiteX656" fmla="*/ 1243956 w 4603109"/>
                <a:gd name="connsiteY656" fmla="*/ 924402 h 924402"/>
                <a:gd name="connsiteX657" fmla="*/ 1184998 w 4603109"/>
                <a:gd name="connsiteY657" fmla="*/ 924402 h 924402"/>
                <a:gd name="connsiteX658" fmla="*/ 1154934 w 4603109"/>
                <a:gd name="connsiteY658" fmla="*/ 924402 h 924402"/>
                <a:gd name="connsiteX659" fmla="*/ 1139828 w 4603109"/>
                <a:gd name="connsiteY659" fmla="*/ 924402 h 924402"/>
                <a:gd name="connsiteX660" fmla="*/ 1116187 w 4603109"/>
                <a:gd name="connsiteY660" fmla="*/ 924402 h 924402"/>
                <a:gd name="connsiteX661" fmla="*/ 1112712 w 4603109"/>
                <a:gd name="connsiteY661" fmla="*/ 924402 h 924402"/>
                <a:gd name="connsiteX662" fmla="*/ 1057734 w 4603109"/>
                <a:gd name="connsiteY662" fmla="*/ 924402 h 924402"/>
                <a:gd name="connsiteX663" fmla="*/ 1027669 w 4603109"/>
                <a:gd name="connsiteY663" fmla="*/ 924402 h 924402"/>
                <a:gd name="connsiteX664" fmla="*/ 1012059 w 4603109"/>
                <a:gd name="connsiteY664" fmla="*/ 924402 h 924402"/>
                <a:gd name="connsiteX665" fmla="*/ 984943 w 4603109"/>
                <a:gd name="connsiteY665" fmla="*/ 924402 h 924402"/>
                <a:gd name="connsiteX666" fmla="*/ 929965 w 4603109"/>
                <a:gd name="connsiteY666" fmla="*/ 924402 h 924402"/>
                <a:gd name="connsiteX667" fmla="*/ 899900 w 4603109"/>
                <a:gd name="connsiteY667" fmla="*/ 924402 h 924402"/>
                <a:gd name="connsiteX668" fmla="*/ 857678 w 4603109"/>
                <a:gd name="connsiteY668" fmla="*/ 924402 h 924402"/>
                <a:gd name="connsiteX669" fmla="*/ 819171 w 4603109"/>
                <a:gd name="connsiteY669" fmla="*/ 924402 h 924402"/>
                <a:gd name="connsiteX670" fmla="*/ 729909 w 4603109"/>
                <a:gd name="connsiteY670" fmla="*/ 924402 h 924402"/>
                <a:gd name="connsiteX671" fmla="*/ 691402 w 4603109"/>
                <a:gd name="connsiteY671" fmla="*/ 924402 h 924402"/>
                <a:gd name="connsiteX672" fmla="*/ 687927 w 4603109"/>
                <a:gd name="connsiteY672" fmla="*/ 924402 h 924402"/>
                <a:gd name="connsiteX673" fmla="*/ 560158 w 4603109"/>
                <a:gd name="connsiteY673" fmla="*/ 924402 h 924402"/>
                <a:gd name="connsiteX674" fmla="*/ 432894 w 4603109"/>
                <a:gd name="connsiteY674" fmla="*/ 924402 h 924402"/>
                <a:gd name="connsiteX675" fmla="*/ 305125 w 4603109"/>
                <a:gd name="connsiteY675" fmla="*/ 924402 h 924402"/>
                <a:gd name="connsiteX676" fmla="*/ 223202 w 4603109"/>
                <a:gd name="connsiteY676" fmla="*/ 877348 h 924402"/>
                <a:gd name="connsiteX677" fmla="*/ 10809 w 4603109"/>
                <a:gd name="connsiteY677" fmla="*/ 509257 h 924402"/>
                <a:gd name="connsiteX678" fmla="*/ 10809 w 4603109"/>
                <a:gd name="connsiteY678" fmla="*/ 415146 h 924402"/>
                <a:gd name="connsiteX679" fmla="*/ 223202 w 4603109"/>
                <a:gd name="connsiteY679" fmla="*/ 47054 h 924402"/>
                <a:gd name="connsiteX680" fmla="*/ 305125 w 4603109"/>
                <a:gd name="connsiteY680" fmla="*/ 0 h 924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Lst>
              <a:rect l="l" t="t" r="r" b="b"/>
              <a:pathLst>
                <a:path w="4603109" h="924402">
                  <a:moveTo>
                    <a:pt x="305125" y="0"/>
                  </a:moveTo>
                  <a:lnTo>
                    <a:pt x="432894" y="0"/>
                  </a:lnTo>
                  <a:lnTo>
                    <a:pt x="445336" y="0"/>
                  </a:lnTo>
                  <a:cubicBezTo>
                    <a:pt x="485989" y="0"/>
                    <a:pt x="520835" y="0"/>
                    <a:pt x="550703" y="0"/>
                  </a:cubicBezTo>
                  <a:lnTo>
                    <a:pt x="560158" y="0"/>
                  </a:lnTo>
                  <a:lnTo>
                    <a:pt x="573105" y="0"/>
                  </a:lnTo>
                  <a:lnTo>
                    <a:pt x="626202" y="0"/>
                  </a:lnTo>
                  <a:cubicBezTo>
                    <a:pt x="646943" y="0"/>
                    <a:pt x="663537" y="0"/>
                    <a:pt x="676811" y="0"/>
                  </a:cubicBezTo>
                  <a:lnTo>
                    <a:pt x="678472" y="0"/>
                  </a:lnTo>
                  <a:lnTo>
                    <a:pt x="687927" y="0"/>
                  </a:lnTo>
                  <a:lnTo>
                    <a:pt x="691402" y="0"/>
                  </a:lnTo>
                  <a:lnTo>
                    <a:pt x="700371" y="0"/>
                  </a:lnTo>
                  <a:lnTo>
                    <a:pt x="707508" y="0"/>
                  </a:lnTo>
                  <a:cubicBezTo>
                    <a:pt x="729909" y="0"/>
                    <a:pt x="729909" y="0"/>
                    <a:pt x="729909" y="0"/>
                  </a:cubicBezTo>
                  <a:lnTo>
                    <a:pt x="753971" y="0"/>
                  </a:lnTo>
                  <a:lnTo>
                    <a:pt x="804580" y="0"/>
                  </a:lnTo>
                  <a:lnTo>
                    <a:pt x="805737" y="0"/>
                  </a:lnTo>
                  <a:lnTo>
                    <a:pt x="819171" y="0"/>
                  </a:lnTo>
                  <a:lnTo>
                    <a:pt x="828140" y="0"/>
                  </a:lnTo>
                  <a:lnTo>
                    <a:pt x="831615" y="0"/>
                  </a:lnTo>
                  <a:lnTo>
                    <a:pt x="835277" y="0"/>
                  </a:lnTo>
                  <a:lnTo>
                    <a:pt x="857678" y="0"/>
                  </a:lnTo>
                  <a:lnTo>
                    <a:pt x="864889" y="0"/>
                  </a:lnTo>
                  <a:lnTo>
                    <a:pt x="899900" y="0"/>
                  </a:lnTo>
                  <a:lnTo>
                    <a:pt x="909341" y="0"/>
                  </a:lnTo>
                  <a:lnTo>
                    <a:pt x="929965" y="0"/>
                  </a:lnTo>
                  <a:lnTo>
                    <a:pt x="933506" y="0"/>
                  </a:lnTo>
                  <a:lnTo>
                    <a:pt x="936982" y="0"/>
                  </a:lnTo>
                  <a:lnTo>
                    <a:pt x="959384" y="0"/>
                  </a:lnTo>
                  <a:lnTo>
                    <a:pt x="962542" y="0"/>
                  </a:lnTo>
                  <a:lnTo>
                    <a:pt x="984943" y="0"/>
                  </a:lnTo>
                  <a:lnTo>
                    <a:pt x="992658" y="0"/>
                  </a:lnTo>
                  <a:lnTo>
                    <a:pt x="1012059" y="0"/>
                  </a:lnTo>
                  <a:lnTo>
                    <a:pt x="1012480" y="0"/>
                  </a:lnTo>
                  <a:lnTo>
                    <a:pt x="1027669" y="0"/>
                  </a:lnTo>
                  <a:lnTo>
                    <a:pt x="1037110" y="0"/>
                  </a:lnTo>
                  <a:lnTo>
                    <a:pt x="1040112" y="0"/>
                  </a:lnTo>
                  <a:lnTo>
                    <a:pt x="1057734" y="0"/>
                  </a:lnTo>
                  <a:lnTo>
                    <a:pt x="1064751" y="0"/>
                  </a:lnTo>
                  <a:lnTo>
                    <a:pt x="1070177" y="0"/>
                  </a:lnTo>
                  <a:lnTo>
                    <a:pt x="1072436" y="0"/>
                  </a:lnTo>
                  <a:lnTo>
                    <a:pt x="1090311" y="0"/>
                  </a:lnTo>
                  <a:lnTo>
                    <a:pt x="1110718" y="0"/>
                  </a:lnTo>
                  <a:lnTo>
                    <a:pt x="1112712" y="0"/>
                  </a:lnTo>
                  <a:lnTo>
                    <a:pt x="1116187" y="0"/>
                  </a:lnTo>
                  <a:lnTo>
                    <a:pt x="1139828" y="0"/>
                  </a:lnTo>
                  <a:lnTo>
                    <a:pt x="1140249" y="0"/>
                  </a:lnTo>
                  <a:lnTo>
                    <a:pt x="1145480" y="0"/>
                  </a:lnTo>
                  <a:lnTo>
                    <a:pt x="1152270" y="0"/>
                  </a:lnTo>
                  <a:lnTo>
                    <a:pt x="1154934" y="0"/>
                  </a:lnTo>
                  <a:lnTo>
                    <a:pt x="1167881" y="0"/>
                  </a:lnTo>
                  <a:lnTo>
                    <a:pt x="1175544" y="0"/>
                  </a:lnTo>
                  <a:lnTo>
                    <a:pt x="1184998" y="0"/>
                  </a:lnTo>
                  <a:lnTo>
                    <a:pt x="1197946" y="0"/>
                  </a:lnTo>
                  <a:lnTo>
                    <a:pt x="1200205" y="0"/>
                  </a:lnTo>
                  <a:lnTo>
                    <a:pt x="1220978" y="0"/>
                  </a:lnTo>
                  <a:lnTo>
                    <a:pt x="1238487" y="0"/>
                  </a:lnTo>
                  <a:lnTo>
                    <a:pt x="1243956" y="0"/>
                  </a:lnTo>
                  <a:lnTo>
                    <a:pt x="1251042" y="0"/>
                  </a:lnTo>
                  <a:lnTo>
                    <a:pt x="1257637" y="0"/>
                  </a:lnTo>
                  <a:lnTo>
                    <a:pt x="1271587" y="0"/>
                  </a:lnTo>
                  <a:lnTo>
                    <a:pt x="1273249" y="0"/>
                  </a:lnTo>
                  <a:lnTo>
                    <a:pt x="1280039" y="0"/>
                  </a:lnTo>
                  <a:lnTo>
                    <a:pt x="1282703" y="0"/>
                  </a:lnTo>
                  <a:lnTo>
                    <a:pt x="1286178" y="0"/>
                  </a:lnTo>
                  <a:lnTo>
                    <a:pt x="1295146" y="0"/>
                  </a:lnTo>
                  <a:lnTo>
                    <a:pt x="1301651" y="0"/>
                  </a:lnTo>
                  <a:lnTo>
                    <a:pt x="1302284" y="0"/>
                  </a:lnTo>
                  <a:lnTo>
                    <a:pt x="1303313" y="0"/>
                  </a:lnTo>
                  <a:lnTo>
                    <a:pt x="1312767" y="0"/>
                  </a:lnTo>
                  <a:lnTo>
                    <a:pt x="1316242" y="0"/>
                  </a:lnTo>
                  <a:lnTo>
                    <a:pt x="1321886" y="0"/>
                  </a:lnTo>
                  <a:lnTo>
                    <a:pt x="1324685" y="0"/>
                  </a:lnTo>
                  <a:lnTo>
                    <a:pt x="1325211" y="0"/>
                  </a:lnTo>
                  <a:lnTo>
                    <a:pt x="1332348" y="0"/>
                  </a:lnTo>
                  <a:lnTo>
                    <a:pt x="1332714" y="0"/>
                  </a:lnTo>
                  <a:lnTo>
                    <a:pt x="1333135" y="0"/>
                  </a:lnTo>
                  <a:lnTo>
                    <a:pt x="1348747" y="0"/>
                  </a:lnTo>
                  <a:lnTo>
                    <a:pt x="1354749" y="0"/>
                  </a:lnTo>
                  <a:lnTo>
                    <a:pt x="1378811" y="0"/>
                  </a:lnTo>
                  <a:lnTo>
                    <a:pt x="1383745" y="0"/>
                  </a:lnTo>
                  <a:lnTo>
                    <a:pt x="1385406" y="0"/>
                  </a:lnTo>
                  <a:lnTo>
                    <a:pt x="1399356" y="0"/>
                  </a:lnTo>
                  <a:lnTo>
                    <a:pt x="1400513" y="0"/>
                  </a:lnTo>
                  <a:lnTo>
                    <a:pt x="1413947" y="0"/>
                  </a:lnTo>
                  <a:lnTo>
                    <a:pt x="1414442" y="0"/>
                  </a:lnTo>
                  <a:lnTo>
                    <a:pt x="1422915" y="0"/>
                  </a:lnTo>
                  <a:lnTo>
                    <a:pt x="1426390" y="0"/>
                  </a:lnTo>
                  <a:lnTo>
                    <a:pt x="1429420" y="0"/>
                  </a:lnTo>
                  <a:lnTo>
                    <a:pt x="1430053" y="0"/>
                  </a:lnTo>
                  <a:lnTo>
                    <a:pt x="1430206" y="0"/>
                  </a:lnTo>
                  <a:lnTo>
                    <a:pt x="1430577" y="0"/>
                  </a:lnTo>
                  <a:lnTo>
                    <a:pt x="1436843" y="0"/>
                  </a:lnTo>
                  <a:lnTo>
                    <a:pt x="1444011" y="0"/>
                  </a:lnTo>
                  <a:lnTo>
                    <a:pt x="1449655" y="0"/>
                  </a:lnTo>
                  <a:lnTo>
                    <a:pt x="1452454" y="0"/>
                  </a:lnTo>
                  <a:lnTo>
                    <a:pt x="1452980" y="0"/>
                  </a:lnTo>
                  <a:lnTo>
                    <a:pt x="1456455" y="0"/>
                  </a:lnTo>
                  <a:lnTo>
                    <a:pt x="1459664" y="0"/>
                  </a:lnTo>
                  <a:lnTo>
                    <a:pt x="1460117" y="0"/>
                  </a:lnTo>
                  <a:lnTo>
                    <a:pt x="1460483" y="0"/>
                  </a:lnTo>
                  <a:lnTo>
                    <a:pt x="1460904" y="0"/>
                  </a:lnTo>
                  <a:lnTo>
                    <a:pt x="1472926" y="0"/>
                  </a:lnTo>
                  <a:lnTo>
                    <a:pt x="1482518" y="0"/>
                  </a:lnTo>
                  <a:lnTo>
                    <a:pt x="1489729" y="0"/>
                  </a:lnTo>
                  <a:lnTo>
                    <a:pt x="1504116" y="0"/>
                  </a:lnTo>
                  <a:lnTo>
                    <a:pt x="1511514" y="0"/>
                  </a:lnTo>
                  <a:lnTo>
                    <a:pt x="1524740" y="0"/>
                  </a:lnTo>
                  <a:lnTo>
                    <a:pt x="1528282" y="0"/>
                  </a:lnTo>
                  <a:lnTo>
                    <a:pt x="1531757" y="0"/>
                  </a:lnTo>
                  <a:lnTo>
                    <a:pt x="1534181" y="0"/>
                  </a:lnTo>
                  <a:lnTo>
                    <a:pt x="1542211" y="0"/>
                  </a:lnTo>
                  <a:lnTo>
                    <a:pt x="1554159" y="0"/>
                  </a:lnTo>
                  <a:lnTo>
                    <a:pt x="1557318" y="0"/>
                  </a:lnTo>
                  <a:lnTo>
                    <a:pt x="1557975" y="0"/>
                  </a:lnTo>
                  <a:lnTo>
                    <a:pt x="1558346" y="0"/>
                  </a:lnTo>
                  <a:lnTo>
                    <a:pt x="1561822" y="0"/>
                  </a:lnTo>
                  <a:lnTo>
                    <a:pt x="1564612" y="0"/>
                  </a:lnTo>
                  <a:lnTo>
                    <a:pt x="1566857" y="0"/>
                  </a:lnTo>
                  <a:lnTo>
                    <a:pt x="1576919" y="0"/>
                  </a:lnTo>
                  <a:lnTo>
                    <a:pt x="1579719" y="0"/>
                  </a:lnTo>
                  <a:lnTo>
                    <a:pt x="1584224" y="0"/>
                  </a:lnTo>
                  <a:lnTo>
                    <a:pt x="1587382" y="0"/>
                  </a:lnTo>
                  <a:lnTo>
                    <a:pt x="1587433" y="0"/>
                  </a:lnTo>
                  <a:lnTo>
                    <a:pt x="1600695" y="0"/>
                  </a:lnTo>
                  <a:lnTo>
                    <a:pt x="1606834" y="0"/>
                  </a:lnTo>
                  <a:lnTo>
                    <a:pt x="1607256" y="0"/>
                  </a:lnTo>
                  <a:lnTo>
                    <a:pt x="1608325" y="0"/>
                  </a:lnTo>
                  <a:lnTo>
                    <a:pt x="1609783" y="0"/>
                  </a:lnTo>
                  <a:lnTo>
                    <a:pt x="1617498" y="0"/>
                  </a:lnTo>
                  <a:lnTo>
                    <a:pt x="1631885" y="0"/>
                  </a:lnTo>
                  <a:lnTo>
                    <a:pt x="1636899" y="0"/>
                  </a:lnTo>
                  <a:lnTo>
                    <a:pt x="1637320" y="0"/>
                  </a:lnTo>
                  <a:lnTo>
                    <a:pt x="1637445" y="0"/>
                  </a:lnTo>
                  <a:lnTo>
                    <a:pt x="1652509" y="0"/>
                  </a:lnTo>
                  <a:lnTo>
                    <a:pt x="1659526" y="0"/>
                  </a:lnTo>
                  <a:lnTo>
                    <a:pt x="1661950" y="0"/>
                  </a:lnTo>
                  <a:lnTo>
                    <a:pt x="1664952" y="0"/>
                  </a:lnTo>
                  <a:lnTo>
                    <a:pt x="1667212" y="0"/>
                  </a:lnTo>
                  <a:lnTo>
                    <a:pt x="1685087" y="0"/>
                  </a:lnTo>
                  <a:lnTo>
                    <a:pt x="1689591" y="0"/>
                  </a:lnTo>
                  <a:lnTo>
                    <a:pt x="1694626" y="0"/>
                  </a:lnTo>
                  <a:lnTo>
                    <a:pt x="1697276" y="0"/>
                  </a:lnTo>
                  <a:lnTo>
                    <a:pt x="1698000" y="0"/>
                  </a:lnTo>
                  <a:lnTo>
                    <a:pt x="1704688" y="0"/>
                  </a:lnTo>
                  <a:lnTo>
                    <a:pt x="1707488" y="0"/>
                  </a:lnTo>
                  <a:lnTo>
                    <a:pt x="1710963" y="0"/>
                  </a:lnTo>
                  <a:lnTo>
                    <a:pt x="1715151" y="0"/>
                  </a:lnTo>
                  <a:lnTo>
                    <a:pt x="1721928" y="0"/>
                  </a:lnTo>
                  <a:lnTo>
                    <a:pt x="1734603" y="0"/>
                  </a:lnTo>
                  <a:lnTo>
                    <a:pt x="1735025" y="0"/>
                  </a:lnTo>
                  <a:lnTo>
                    <a:pt x="1735558" y="0"/>
                  </a:lnTo>
                  <a:lnTo>
                    <a:pt x="1736094" y="0"/>
                  </a:lnTo>
                  <a:lnTo>
                    <a:pt x="1737552" y="0"/>
                  </a:lnTo>
                  <a:lnTo>
                    <a:pt x="1741027" y="0"/>
                  </a:lnTo>
                  <a:lnTo>
                    <a:pt x="1747046" y="0"/>
                  </a:lnTo>
                  <a:lnTo>
                    <a:pt x="1748537" y="0"/>
                  </a:lnTo>
                  <a:lnTo>
                    <a:pt x="1753052" y="0"/>
                  </a:lnTo>
                  <a:lnTo>
                    <a:pt x="1757499" y="0"/>
                  </a:lnTo>
                  <a:lnTo>
                    <a:pt x="1764668" y="0"/>
                  </a:lnTo>
                  <a:lnTo>
                    <a:pt x="1765089" y="0"/>
                  </a:lnTo>
                  <a:lnTo>
                    <a:pt x="1765214" y="0"/>
                  </a:lnTo>
                  <a:lnTo>
                    <a:pt x="1770320" y="0"/>
                  </a:lnTo>
                  <a:lnTo>
                    <a:pt x="1777110" y="0"/>
                  </a:lnTo>
                  <a:lnTo>
                    <a:pt x="1779774" y="0"/>
                  </a:lnTo>
                  <a:lnTo>
                    <a:pt x="1792721" y="0"/>
                  </a:lnTo>
                  <a:lnTo>
                    <a:pt x="1794981" y="0"/>
                  </a:lnTo>
                  <a:lnTo>
                    <a:pt x="1825045" y="0"/>
                  </a:lnTo>
                  <a:lnTo>
                    <a:pt x="1825769" y="0"/>
                  </a:lnTo>
                  <a:lnTo>
                    <a:pt x="1838732" y="0"/>
                  </a:lnTo>
                  <a:lnTo>
                    <a:pt x="1845818" y="0"/>
                  </a:lnTo>
                  <a:lnTo>
                    <a:pt x="1849697" y="0"/>
                  </a:lnTo>
                  <a:lnTo>
                    <a:pt x="1852412" y="0"/>
                  </a:lnTo>
                  <a:lnTo>
                    <a:pt x="1853903" y="0"/>
                  </a:lnTo>
                  <a:lnTo>
                    <a:pt x="1863327" y="0"/>
                  </a:lnTo>
                  <a:lnTo>
                    <a:pt x="1868796" y="0"/>
                  </a:lnTo>
                  <a:lnTo>
                    <a:pt x="1874815" y="0"/>
                  </a:lnTo>
                  <a:lnTo>
                    <a:pt x="1876306" y="0"/>
                  </a:lnTo>
                  <a:lnTo>
                    <a:pt x="1880821" y="0"/>
                  </a:lnTo>
                  <a:lnTo>
                    <a:pt x="1882477" y="0"/>
                  </a:lnTo>
                  <a:lnTo>
                    <a:pt x="1883936" y="0"/>
                  </a:lnTo>
                  <a:lnTo>
                    <a:pt x="1885268" y="0"/>
                  </a:lnTo>
                  <a:lnTo>
                    <a:pt x="1896427" y="0"/>
                  </a:lnTo>
                  <a:lnTo>
                    <a:pt x="1898089" y="0"/>
                  </a:lnTo>
                  <a:lnTo>
                    <a:pt x="1904879" y="0"/>
                  </a:lnTo>
                  <a:lnTo>
                    <a:pt x="1907543" y="0"/>
                  </a:lnTo>
                  <a:lnTo>
                    <a:pt x="1911018" y="0"/>
                  </a:lnTo>
                  <a:lnTo>
                    <a:pt x="1919986" y="0"/>
                  </a:lnTo>
                  <a:lnTo>
                    <a:pt x="1927124" y="0"/>
                  </a:lnTo>
                  <a:lnTo>
                    <a:pt x="1927489" y="0"/>
                  </a:lnTo>
                  <a:lnTo>
                    <a:pt x="1927911" y="0"/>
                  </a:lnTo>
                  <a:lnTo>
                    <a:pt x="1929402" y="0"/>
                  </a:lnTo>
                  <a:lnTo>
                    <a:pt x="1946726" y="0"/>
                  </a:lnTo>
                  <a:lnTo>
                    <a:pt x="1949525" y="0"/>
                  </a:lnTo>
                  <a:lnTo>
                    <a:pt x="1957554" y="0"/>
                  </a:lnTo>
                  <a:lnTo>
                    <a:pt x="1957975" y="0"/>
                  </a:lnTo>
                  <a:lnTo>
                    <a:pt x="1973587" y="0"/>
                  </a:lnTo>
                  <a:lnTo>
                    <a:pt x="1978520" y="0"/>
                  </a:lnTo>
                  <a:lnTo>
                    <a:pt x="1980012" y="0"/>
                  </a:lnTo>
                  <a:lnTo>
                    <a:pt x="1980181" y="0"/>
                  </a:lnTo>
                  <a:lnTo>
                    <a:pt x="1981672" y="0"/>
                  </a:lnTo>
                  <a:lnTo>
                    <a:pt x="2008585" y="0"/>
                  </a:lnTo>
                  <a:lnTo>
                    <a:pt x="2009218" y="0"/>
                  </a:lnTo>
                  <a:lnTo>
                    <a:pt x="2010246" y="0"/>
                  </a:lnTo>
                  <a:lnTo>
                    <a:pt x="2010709" y="0"/>
                  </a:lnTo>
                  <a:lnTo>
                    <a:pt x="2011705" y="0"/>
                  </a:lnTo>
                  <a:lnTo>
                    <a:pt x="2024147" y="0"/>
                  </a:lnTo>
                  <a:lnTo>
                    <a:pt x="2024196" y="0"/>
                  </a:lnTo>
                  <a:lnTo>
                    <a:pt x="2024981" y="0"/>
                  </a:lnTo>
                  <a:lnTo>
                    <a:pt x="2025353" y="0"/>
                  </a:lnTo>
                  <a:lnTo>
                    <a:pt x="2026473" y="0"/>
                  </a:lnTo>
                  <a:lnTo>
                    <a:pt x="2031619" y="0"/>
                  </a:lnTo>
                  <a:lnTo>
                    <a:pt x="2033110" y="0"/>
                  </a:lnTo>
                  <a:lnTo>
                    <a:pt x="2038787" y="0"/>
                  </a:lnTo>
                  <a:lnTo>
                    <a:pt x="2039282" y="0"/>
                  </a:lnTo>
                  <a:lnTo>
                    <a:pt x="2047755" y="0"/>
                  </a:lnTo>
                  <a:lnTo>
                    <a:pt x="2051230" y="0"/>
                  </a:lnTo>
                  <a:lnTo>
                    <a:pt x="2054893" y="0"/>
                  </a:lnTo>
                  <a:lnTo>
                    <a:pt x="2055046" y="0"/>
                  </a:lnTo>
                  <a:lnTo>
                    <a:pt x="2055258" y="0"/>
                  </a:lnTo>
                  <a:lnTo>
                    <a:pt x="2055680" y="0"/>
                  </a:lnTo>
                  <a:lnTo>
                    <a:pt x="2057171" y="0"/>
                  </a:lnTo>
                  <a:lnTo>
                    <a:pt x="2061683" y="0"/>
                  </a:lnTo>
                  <a:lnTo>
                    <a:pt x="2067702" y="0"/>
                  </a:lnTo>
                  <a:lnTo>
                    <a:pt x="2074495" y="0"/>
                  </a:lnTo>
                  <a:lnTo>
                    <a:pt x="2077294" y="0"/>
                  </a:lnTo>
                  <a:lnTo>
                    <a:pt x="2084504" y="0"/>
                  </a:lnTo>
                  <a:lnTo>
                    <a:pt x="2085323" y="0"/>
                  </a:lnTo>
                  <a:lnTo>
                    <a:pt x="2085744" y="0"/>
                  </a:lnTo>
                  <a:lnTo>
                    <a:pt x="2097766" y="0"/>
                  </a:lnTo>
                  <a:lnTo>
                    <a:pt x="2106289" y="0"/>
                  </a:lnTo>
                  <a:lnTo>
                    <a:pt x="2107781" y="0"/>
                  </a:lnTo>
                  <a:lnTo>
                    <a:pt x="2128956" y="0"/>
                  </a:lnTo>
                  <a:lnTo>
                    <a:pt x="2129514" y="0"/>
                  </a:lnTo>
                  <a:lnTo>
                    <a:pt x="2136354" y="0"/>
                  </a:lnTo>
                  <a:lnTo>
                    <a:pt x="2136987" y="0"/>
                  </a:lnTo>
                  <a:lnTo>
                    <a:pt x="2138478" y="0"/>
                  </a:lnTo>
                  <a:lnTo>
                    <a:pt x="2151916" y="0"/>
                  </a:lnTo>
                  <a:lnTo>
                    <a:pt x="2152750" y="0"/>
                  </a:lnTo>
                  <a:lnTo>
                    <a:pt x="2153122" y="0"/>
                  </a:lnTo>
                  <a:lnTo>
                    <a:pt x="2154242" y="0"/>
                  </a:lnTo>
                  <a:lnTo>
                    <a:pt x="2156597" y="0"/>
                  </a:lnTo>
                  <a:lnTo>
                    <a:pt x="2159388" y="0"/>
                  </a:lnTo>
                  <a:lnTo>
                    <a:pt x="2160879" y="0"/>
                  </a:lnTo>
                  <a:lnTo>
                    <a:pt x="2161633" y="0"/>
                  </a:lnTo>
                  <a:lnTo>
                    <a:pt x="2167051" y="0"/>
                  </a:lnTo>
                  <a:lnTo>
                    <a:pt x="2178999" y="0"/>
                  </a:lnTo>
                  <a:lnTo>
                    <a:pt x="2182158" y="0"/>
                  </a:lnTo>
                  <a:lnTo>
                    <a:pt x="2182815" y="0"/>
                  </a:lnTo>
                  <a:lnTo>
                    <a:pt x="2188666" y="0"/>
                  </a:lnTo>
                  <a:lnTo>
                    <a:pt x="2189452" y="0"/>
                  </a:lnTo>
                  <a:lnTo>
                    <a:pt x="2191697" y="0"/>
                  </a:lnTo>
                  <a:lnTo>
                    <a:pt x="2195471" y="0"/>
                  </a:lnTo>
                  <a:lnTo>
                    <a:pt x="2201759" y="0"/>
                  </a:lnTo>
                  <a:lnTo>
                    <a:pt x="2203100" y="0"/>
                  </a:lnTo>
                  <a:lnTo>
                    <a:pt x="2204559" y="0"/>
                  </a:lnTo>
                  <a:lnTo>
                    <a:pt x="2204591" y="0"/>
                  </a:lnTo>
                  <a:lnTo>
                    <a:pt x="2212273" y="0"/>
                  </a:lnTo>
                  <a:lnTo>
                    <a:pt x="2225535" y="0"/>
                  </a:lnTo>
                  <a:lnTo>
                    <a:pt x="2231674" y="0"/>
                  </a:lnTo>
                  <a:lnTo>
                    <a:pt x="2232096" y="0"/>
                  </a:lnTo>
                  <a:lnTo>
                    <a:pt x="2232220" y="0"/>
                  </a:lnTo>
                  <a:lnTo>
                    <a:pt x="2233118" y="0"/>
                  </a:lnTo>
                  <a:lnTo>
                    <a:pt x="2233165" y="0"/>
                  </a:lnTo>
                  <a:lnTo>
                    <a:pt x="2256725" y="0"/>
                  </a:lnTo>
                  <a:lnTo>
                    <a:pt x="2257283" y="0"/>
                  </a:lnTo>
                  <a:lnTo>
                    <a:pt x="2262285" y="0"/>
                  </a:lnTo>
                  <a:lnTo>
                    <a:pt x="2284366" y="0"/>
                  </a:lnTo>
                  <a:lnTo>
                    <a:pt x="2289402" y="0"/>
                  </a:lnTo>
                  <a:lnTo>
                    <a:pt x="2292052" y="0"/>
                  </a:lnTo>
                  <a:lnTo>
                    <a:pt x="2299271" y="0"/>
                  </a:lnTo>
                  <a:lnTo>
                    <a:pt x="2308721" y="0"/>
                  </a:lnTo>
                  <a:lnTo>
                    <a:pt x="2309927" y="0"/>
                  </a:lnTo>
                  <a:lnTo>
                    <a:pt x="2316435" y="0"/>
                  </a:lnTo>
                  <a:lnTo>
                    <a:pt x="2316703" y="0"/>
                  </a:lnTo>
                  <a:lnTo>
                    <a:pt x="2319466" y="0"/>
                  </a:lnTo>
                  <a:lnTo>
                    <a:pt x="2322840" y="0"/>
                  </a:lnTo>
                  <a:lnTo>
                    <a:pt x="2329528" y="0"/>
                  </a:lnTo>
                  <a:lnTo>
                    <a:pt x="2330869" y="0"/>
                  </a:lnTo>
                  <a:lnTo>
                    <a:pt x="2332328" y="0"/>
                  </a:lnTo>
                  <a:lnTo>
                    <a:pt x="2332360" y="0"/>
                  </a:lnTo>
                  <a:lnTo>
                    <a:pt x="2335803" y="0"/>
                  </a:lnTo>
                  <a:lnTo>
                    <a:pt x="2343312" y="0"/>
                  </a:lnTo>
                  <a:lnTo>
                    <a:pt x="2344804" y="0"/>
                  </a:lnTo>
                  <a:lnTo>
                    <a:pt x="2346768" y="0"/>
                  </a:lnTo>
                  <a:lnTo>
                    <a:pt x="2347827" y="0"/>
                  </a:lnTo>
                  <a:lnTo>
                    <a:pt x="2352274" y="0"/>
                  </a:lnTo>
                  <a:lnTo>
                    <a:pt x="2359443" y="0"/>
                  </a:lnTo>
                  <a:lnTo>
                    <a:pt x="2359865" y="0"/>
                  </a:lnTo>
                  <a:lnTo>
                    <a:pt x="2359989" y="0"/>
                  </a:lnTo>
                  <a:lnTo>
                    <a:pt x="2360887" y="0"/>
                  </a:lnTo>
                  <a:lnTo>
                    <a:pt x="2360934" y="0"/>
                  </a:lnTo>
                  <a:lnTo>
                    <a:pt x="2371886" y="0"/>
                  </a:lnTo>
                  <a:lnTo>
                    <a:pt x="2373377" y="0"/>
                  </a:lnTo>
                  <a:lnTo>
                    <a:pt x="2377892" y="0"/>
                  </a:lnTo>
                  <a:cubicBezTo>
                    <a:pt x="2382339" y="0"/>
                    <a:pt x="2382339" y="0"/>
                    <a:pt x="2382339" y="0"/>
                  </a:cubicBezTo>
                  <a:lnTo>
                    <a:pt x="2390054" y="0"/>
                  </a:lnTo>
                  <a:lnTo>
                    <a:pt x="2419821" y="0"/>
                  </a:lnTo>
                  <a:lnTo>
                    <a:pt x="2427040" y="0"/>
                  </a:lnTo>
                  <a:lnTo>
                    <a:pt x="2436490" y="0"/>
                  </a:lnTo>
                  <a:lnTo>
                    <a:pt x="2444472" y="0"/>
                  </a:lnTo>
                  <a:lnTo>
                    <a:pt x="2448678" y="0"/>
                  </a:lnTo>
                  <a:lnTo>
                    <a:pt x="2450171" y="0"/>
                  </a:lnTo>
                  <a:lnTo>
                    <a:pt x="2450609" y="0"/>
                  </a:lnTo>
                  <a:lnTo>
                    <a:pt x="2463572" y="0"/>
                  </a:lnTo>
                  <a:lnTo>
                    <a:pt x="2471081" y="0"/>
                  </a:lnTo>
                  <a:lnTo>
                    <a:pt x="2472573" y="0"/>
                  </a:lnTo>
                  <a:lnTo>
                    <a:pt x="2474537" y="0"/>
                  </a:lnTo>
                  <a:lnTo>
                    <a:pt x="2475596" y="0"/>
                  </a:lnTo>
                  <a:lnTo>
                    <a:pt x="2477252" y="0"/>
                  </a:lnTo>
                  <a:lnTo>
                    <a:pt x="2478712" y="0"/>
                  </a:lnTo>
                  <a:lnTo>
                    <a:pt x="2478743" y="0"/>
                  </a:lnTo>
                  <a:lnTo>
                    <a:pt x="2480043" y="0"/>
                  </a:lnTo>
                  <a:lnTo>
                    <a:pt x="2499655" y="0"/>
                  </a:lnTo>
                  <a:lnTo>
                    <a:pt x="2501146" y="0"/>
                  </a:lnTo>
                  <a:lnTo>
                    <a:pt x="2505661" y="0"/>
                  </a:lnTo>
                  <a:lnTo>
                    <a:pt x="2508776" y="0"/>
                  </a:lnTo>
                  <a:lnTo>
                    <a:pt x="2510108" y="0"/>
                  </a:lnTo>
                  <a:lnTo>
                    <a:pt x="2524178" y="0"/>
                  </a:lnTo>
                  <a:lnTo>
                    <a:pt x="2525248" y="0"/>
                  </a:lnTo>
                  <a:lnTo>
                    <a:pt x="2525669" y="0"/>
                  </a:lnTo>
                  <a:lnTo>
                    <a:pt x="2552329" y="0"/>
                  </a:lnTo>
                  <a:lnTo>
                    <a:pt x="2552751" y="0"/>
                  </a:lnTo>
                  <a:lnTo>
                    <a:pt x="2554242" y="0"/>
                  </a:lnTo>
                  <a:lnTo>
                    <a:pt x="2574787" y="0"/>
                  </a:lnTo>
                  <a:lnTo>
                    <a:pt x="2576279" y="0"/>
                  </a:lnTo>
                  <a:lnTo>
                    <a:pt x="2576447" y="0"/>
                  </a:lnTo>
                  <a:lnTo>
                    <a:pt x="2577940" y="0"/>
                  </a:lnTo>
                  <a:lnTo>
                    <a:pt x="2603360" y="0"/>
                  </a:lnTo>
                  <a:lnTo>
                    <a:pt x="2604852" y="0"/>
                  </a:lnTo>
                  <a:lnTo>
                    <a:pt x="2605021" y="0"/>
                  </a:lnTo>
                  <a:lnTo>
                    <a:pt x="2605484" y="0"/>
                  </a:lnTo>
                  <a:lnTo>
                    <a:pt x="2606481" y="0"/>
                  </a:lnTo>
                  <a:lnTo>
                    <a:pt x="2606512" y="0"/>
                  </a:lnTo>
                  <a:lnTo>
                    <a:pt x="2606976" y="0"/>
                  </a:lnTo>
                  <a:lnTo>
                    <a:pt x="2618923" y="0"/>
                  </a:lnTo>
                  <a:lnTo>
                    <a:pt x="2621248" y="0"/>
                  </a:lnTo>
                  <a:lnTo>
                    <a:pt x="2622740" y="0"/>
                  </a:lnTo>
                  <a:lnTo>
                    <a:pt x="2627885" y="0"/>
                  </a:lnTo>
                  <a:lnTo>
                    <a:pt x="2629377" y="0"/>
                  </a:lnTo>
                  <a:lnTo>
                    <a:pt x="2634058" y="0"/>
                  </a:lnTo>
                  <a:lnTo>
                    <a:pt x="2635549" y="0"/>
                  </a:lnTo>
                  <a:lnTo>
                    <a:pt x="2636545" y="0"/>
                  </a:lnTo>
                  <a:lnTo>
                    <a:pt x="2648987" y="0"/>
                  </a:lnTo>
                  <a:lnTo>
                    <a:pt x="2649821" y="0"/>
                  </a:lnTo>
                  <a:lnTo>
                    <a:pt x="2651313" y="0"/>
                  </a:lnTo>
                  <a:lnTo>
                    <a:pt x="2651947" y="0"/>
                  </a:lnTo>
                  <a:lnTo>
                    <a:pt x="2653017" y="0"/>
                  </a:lnTo>
                  <a:lnTo>
                    <a:pt x="2653438" y="0"/>
                  </a:lnTo>
                  <a:lnTo>
                    <a:pt x="2656459" y="0"/>
                  </a:lnTo>
                  <a:lnTo>
                    <a:pt x="2657950" y="0"/>
                  </a:lnTo>
                  <a:lnTo>
                    <a:pt x="2665460" y="0"/>
                  </a:lnTo>
                  <a:lnTo>
                    <a:pt x="2680098" y="0"/>
                  </a:lnTo>
                  <a:lnTo>
                    <a:pt x="2680520" y="0"/>
                  </a:lnTo>
                  <a:lnTo>
                    <a:pt x="2682011" y="0"/>
                  </a:lnTo>
                  <a:lnTo>
                    <a:pt x="2692542" y="0"/>
                  </a:lnTo>
                  <a:lnTo>
                    <a:pt x="2702556" y="0"/>
                  </a:lnTo>
                  <a:lnTo>
                    <a:pt x="2704048" y="0"/>
                  </a:lnTo>
                  <a:lnTo>
                    <a:pt x="2724289" y="0"/>
                  </a:lnTo>
                  <a:lnTo>
                    <a:pt x="2731129" y="0"/>
                  </a:lnTo>
                  <a:lnTo>
                    <a:pt x="2732621" y="0"/>
                  </a:lnTo>
                  <a:lnTo>
                    <a:pt x="2733253" y="0"/>
                  </a:lnTo>
                  <a:lnTo>
                    <a:pt x="2734745" y="0"/>
                  </a:lnTo>
                  <a:lnTo>
                    <a:pt x="2746692" y="0"/>
                  </a:lnTo>
                  <a:lnTo>
                    <a:pt x="2749017" y="0"/>
                  </a:lnTo>
                  <a:lnTo>
                    <a:pt x="2750509" y="0"/>
                  </a:lnTo>
                  <a:lnTo>
                    <a:pt x="2754354" y="0"/>
                  </a:lnTo>
                  <a:lnTo>
                    <a:pt x="2755654" y="0"/>
                  </a:lnTo>
                  <a:lnTo>
                    <a:pt x="2757146" y="0"/>
                  </a:lnTo>
                  <a:lnTo>
                    <a:pt x="2761827" y="0"/>
                  </a:lnTo>
                  <a:lnTo>
                    <a:pt x="2763318" y="0"/>
                  </a:lnTo>
                  <a:lnTo>
                    <a:pt x="2776756" y="0"/>
                  </a:lnTo>
                  <a:lnTo>
                    <a:pt x="2777590" y="0"/>
                  </a:lnTo>
                  <a:lnTo>
                    <a:pt x="2779082" y="0"/>
                  </a:lnTo>
                  <a:lnTo>
                    <a:pt x="2783442" y="0"/>
                  </a:lnTo>
                  <a:lnTo>
                    <a:pt x="2784228" y="0"/>
                  </a:lnTo>
                  <a:lnTo>
                    <a:pt x="2785719" y="0"/>
                  </a:lnTo>
                  <a:lnTo>
                    <a:pt x="2786473" y="0"/>
                  </a:lnTo>
                  <a:lnTo>
                    <a:pt x="2793229" y="0"/>
                  </a:lnTo>
                  <a:lnTo>
                    <a:pt x="2799367" y="0"/>
                  </a:lnTo>
                  <a:lnTo>
                    <a:pt x="2813506" y="0"/>
                  </a:lnTo>
                  <a:lnTo>
                    <a:pt x="2820311" y="0"/>
                  </a:lnTo>
                  <a:lnTo>
                    <a:pt x="2827893" y="0"/>
                  </a:lnTo>
                  <a:lnTo>
                    <a:pt x="2827940" y="0"/>
                  </a:lnTo>
                  <a:lnTo>
                    <a:pt x="2829431" y="0"/>
                  </a:lnTo>
                  <a:lnTo>
                    <a:pt x="2829978" y="0"/>
                  </a:lnTo>
                  <a:lnTo>
                    <a:pt x="2852058" y="0"/>
                  </a:lnTo>
                  <a:lnTo>
                    <a:pt x="2857060" y="0"/>
                  </a:lnTo>
                  <a:lnTo>
                    <a:pt x="2857958" y="0"/>
                  </a:lnTo>
                  <a:lnTo>
                    <a:pt x="2871601" y="0"/>
                  </a:lnTo>
                  <a:lnTo>
                    <a:pt x="2882123" y="0"/>
                  </a:lnTo>
                  <a:lnTo>
                    <a:pt x="2894046" y="0"/>
                  </a:lnTo>
                  <a:lnTo>
                    <a:pt x="2903496" y="0"/>
                  </a:lnTo>
                  <a:lnTo>
                    <a:pt x="2911211" y="0"/>
                  </a:lnTo>
                  <a:lnTo>
                    <a:pt x="2914242" y="0"/>
                  </a:lnTo>
                  <a:lnTo>
                    <a:pt x="2914461" y="0"/>
                  </a:lnTo>
                  <a:lnTo>
                    <a:pt x="2924111" y="0"/>
                  </a:lnTo>
                  <a:lnTo>
                    <a:pt x="2927136" y="0"/>
                  </a:lnTo>
                  <a:lnTo>
                    <a:pt x="2933561" y="0"/>
                  </a:lnTo>
                  <a:lnTo>
                    <a:pt x="2939580" y="0"/>
                  </a:lnTo>
                  <a:lnTo>
                    <a:pt x="2941275" y="0"/>
                  </a:lnTo>
                  <a:lnTo>
                    <a:pt x="2941543" y="0"/>
                  </a:lnTo>
                  <a:lnTo>
                    <a:pt x="2945586" y="0"/>
                  </a:lnTo>
                  <a:lnTo>
                    <a:pt x="2950032" y="0"/>
                  </a:lnTo>
                  <a:lnTo>
                    <a:pt x="2955662" y="0"/>
                  </a:lnTo>
                  <a:lnTo>
                    <a:pt x="2955709" y="0"/>
                  </a:lnTo>
                  <a:lnTo>
                    <a:pt x="2957200" y="0"/>
                  </a:lnTo>
                  <a:lnTo>
                    <a:pt x="2957747" y="0"/>
                  </a:lnTo>
                  <a:lnTo>
                    <a:pt x="2968152" y="0"/>
                  </a:lnTo>
                  <a:lnTo>
                    <a:pt x="2969644" y="0"/>
                  </a:lnTo>
                  <a:lnTo>
                    <a:pt x="2972667" y="0"/>
                  </a:lnTo>
                  <a:lnTo>
                    <a:pt x="2977114" y="0"/>
                  </a:lnTo>
                  <a:lnTo>
                    <a:pt x="2984829" y="0"/>
                  </a:lnTo>
                  <a:lnTo>
                    <a:pt x="2985727" y="0"/>
                  </a:lnTo>
                  <a:lnTo>
                    <a:pt x="2999370" y="0"/>
                  </a:lnTo>
                  <a:lnTo>
                    <a:pt x="3021815" y="0"/>
                  </a:lnTo>
                  <a:lnTo>
                    <a:pt x="3031265" y="0"/>
                  </a:lnTo>
                  <a:lnTo>
                    <a:pt x="3042230" y="0"/>
                  </a:lnTo>
                  <a:lnTo>
                    <a:pt x="3044946" y="0"/>
                  </a:lnTo>
                  <a:lnTo>
                    <a:pt x="3051880" y="0"/>
                  </a:lnTo>
                  <a:lnTo>
                    <a:pt x="3061330" y="0"/>
                  </a:lnTo>
                  <a:lnTo>
                    <a:pt x="3067349" y="0"/>
                  </a:lnTo>
                  <a:lnTo>
                    <a:pt x="3069312" y="0"/>
                  </a:lnTo>
                  <a:lnTo>
                    <a:pt x="3073355" y="0"/>
                  </a:lnTo>
                  <a:lnTo>
                    <a:pt x="3073518" y="0"/>
                  </a:lnTo>
                  <a:lnTo>
                    <a:pt x="3075011" y="0"/>
                  </a:lnTo>
                  <a:lnTo>
                    <a:pt x="3077801" y="0"/>
                  </a:lnTo>
                  <a:lnTo>
                    <a:pt x="3095921" y="0"/>
                  </a:lnTo>
                  <a:lnTo>
                    <a:pt x="3097413" y="0"/>
                  </a:lnTo>
                  <a:lnTo>
                    <a:pt x="3100436" y="0"/>
                  </a:lnTo>
                  <a:lnTo>
                    <a:pt x="3103552" y="0"/>
                  </a:lnTo>
                  <a:lnTo>
                    <a:pt x="3104883" y="0"/>
                  </a:lnTo>
                  <a:lnTo>
                    <a:pt x="3120023" y="0"/>
                  </a:lnTo>
                  <a:lnTo>
                    <a:pt x="3120445" y="0"/>
                  </a:lnTo>
                  <a:lnTo>
                    <a:pt x="3149018" y="0"/>
                  </a:lnTo>
                  <a:lnTo>
                    <a:pt x="3150088" y="0"/>
                  </a:lnTo>
                  <a:lnTo>
                    <a:pt x="3150509" y="0"/>
                  </a:lnTo>
                  <a:lnTo>
                    <a:pt x="3171054" y="0"/>
                  </a:lnTo>
                  <a:lnTo>
                    <a:pt x="3172715" y="0"/>
                  </a:lnTo>
                  <a:lnTo>
                    <a:pt x="3199627" y="0"/>
                  </a:lnTo>
                  <a:lnTo>
                    <a:pt x="3201119" y="0"/>
                  </a:lnTo>
                  <a:lnTo>
                    <a:pt x="3201287" y="0"/>
                  </a:lnTo>
                  <a:lnTo>
                    <a:pt x="3201751" y="0"/>
                  </a:lnTo>
                  <a:lnTo>
                    <a:pt x="3202780" y="0"/>
                  </a:lnTo>
                  <a:lnTo>
                    <a:pt x="3217515" y="0"/>
                  </a:lnTo>
                  <a:lnTo>
                    <a:pt x="3224152" y="0"/>
                  </a:lnTo>
                  <a:lnTo>
                    <a:pt x="3230324" y="0"/>
                  </a:lnTo>
                  <a:lnTo>
                    <a:pt x="3231321" y="0"/>
                  </a:lnTo>
                  <a:lnTo>
                    <a:pt x="3231816" y="0"/>
                  </a:lnTo>
                  <a:lnTo>
                    <a:pt x="3243763" y="0"/>
                  </a:lnTo>
                  <a:lnTo>
                    <a:pt x="3246088" y="0"/>
                  </a:lnTo>
                  <a:lnTo>
                    <a:pt x="3247580" y="0"/>
                  </a:lnTo>
                  <a:lnTo>
                    <a:pt x="3247792" y="0"/>
                  </a:lnTo>
                  <a:lnTo>
                    <a:pt x="3248214" y="0"/>
                  </a:lnTo>
                  <a:lnTo>
                    <a:pt x="3252725" y="0"/>
                  </a:lnTo>
                  <a:lnTo>
                    <a:pt x="3254217" y="0"/>
                  </a:lnTo>
                  <a:lnTo>
                    <a:pt x="3260235" y="0"/>
                  </a:lnTo>
                  <a:lnTo>
                    <a:pt x="3276787" y="0"/>
                  </a:lnTo>
                  <a:lnTo>
                    <a:pt x="3277857" y="0"/>
                  </a:lnTo>
                  <a:lnTo>
                    <a:pt x="3278278" y="0"/>
                  </a:lnTo>
                  <a:lnTo>
                    <a:pt x="3290300" y="0"/>
                  </a:lnTo>
                  <a:lnTo>
                    <a:pt x="3298823" y="0"/>
                  </a:lnTo>
                  <a:lnTo>
                    <a:pt x="3327396" y="0"/>
                  </a:lnTo>
                  <a:lnTo>
                    <a:pt x="3328888" y="0"/>
                  </a:lnTo>
                  <a:lnTo>
                    <a:pt x="3329520" y="0"/>
                  </a:lnTo>
                  <a:lnTo>
                    <a:pt x="3345284" y="0"/>
                  </a:lnTo>
                  <a:lnTo>
                    <a:pt x="3349129" y="0"/>
                  </a:lnTo>
                  <a:lnTo>
                    <a:pt x="3351921" y="0"/>
                  </a:lnTo>
                  <a:lnTo>
                    <a:pt x="3358093" y="0"/>
                  </a:lnTo>
                  <a:lnTo>
                    <a:pt x="3359585" y="0"/>
                  </a:lnTo>
                  <a:lnTo>
                    <a:pt x="3371532" y="0"/>
                  </a:lnTo>
                  <a:lnTo>
                    <a:pt x="3373857" y="0"/>
                  </a:lnTo>
                  <a:lnTo>
                    <a:pt x="3375349" y="0"/>
                  </a:lnTo>
                  <a:lnTo>
                    <a:pt x="3380494" y="0"/>
                  </a:lnTo>
                  <a:lnTo>
                    <a:pt x="3381986" y="0"/>
                  </a:lnTo>
                  <a:lnTo>
                    <a:pt x="3388004" y="0"/>
                  </a:lnTo>
                  <a:lnTo>
                    <a:pt x="3408282" y="0"/>
                  </a:lnTo>
                  <a:lnTo>
                    <a:pt x="3418069" y="0"/>
                  </a:lnTo>
                  <a:lnTo>
                    <a:pt x="3424207" y="0"/>
                  </a:lnTo>
                  <a:lnTo>
                    <a:pt x="3424753" y="0"/>
                  </a:lnTo>
                  <a:lnTo>
                    <a:pt x="3452733" y="0"/>
                  </a:lnTo>
                  <a:lnTo>
                    <a:pt x="3454818" y="0"/>
                  </a:lnTo>
                  <a:lnTo>
                    <a:pt x="3476898" y="0"/>
                  </a:lnTo>
                  <a:lnTo>
                    <a:pt x="3496441" y="0"/>
                  </a:lnTo>
                  <a:lnTo>
                    <a:pt x="3509236" y="0"/>
                  </a:lnTo>
                  <a:lnTo>
                    <a:pt x="3518886" y="0"/>
                  </a:lnTo>
                  <a:lnTo>
                    <a:pt x="3528336" y="0"/>
                  </a:lnTo>
                  <a:lnTo>
                    <a:pt x="3536051" y="0"/>
                  </a:lnTo>
                  <a:lnTo>
                    <a:pt x="3539301" y="0"/>
                  </a:lnTo>
                  <a:lnTo>
                    <a:pt x="3540361" y="0"/>
                  </a:lnTo>
                  <a:lnTo>
                    <a:pt x="3544807" y="0"/>
                  </a:lnTo>
                  <a:lnTo>
                    <a:pt x="3551976" y="0"/>
                  </a:lnTo>
                  <a:lnTo>
                    <a:pt x="3552522" y="0"/>
                  </a:lnTo>
                  <a:lnTo>
                    <a:pt x="3564420" y="0"/>
                  </a:lnTo>
                  <a:lnTo>
                    <a:pt x="3570426" y="0"/>
                  </a:lnTo>
                  <a:cubicBezTo>
                    <a:pt x="3574872" y="0"/>
                    <a:pt x="3574872" y="0"/>
                    <a:pt x="3574872" y="0"/>
                  </a:cubicBezTo>
                  <a:lnTo>
                    <a:pt x="3580502" y="0"/>
                  </a:lnTo>
                  <a:lnTo>
                    <a:pt x="3582587" y="0"/>
                  </a:lnTo>
                  <a:lnTo>
                    <a:pt x="3624210" y="0"/>
                  </a:lnTo>
                  <a:lnTo>
                    <a:pt x="3637005" y="0"/>
                  </a:lnTo>
                  <a:lnTo>
                    <a:pt x="3646655" y="0"/>
                  </a:lnTo>
                  <a:lnTo>
                    <a:pt x="3656105" y="0"/>
                  </a:lnTo>
                  <a:lnTo>
                    <a:pt x="3667070" y="0"/>
                  </a:lnTo>
                  <a:lnTo>
                    <a:pt x="3668130" y="0"/>
                  </a:lnTo>
                  <a:lnTo>
                    <a:pt x="3669786" y="0"/>
                  </a:lnTo>
                  <a:lnTo>
                    <a:pt x="3672576" y="0"/>
                  </a:lnTo>
                  <a:lnTo>
                    <a:pt x="3692189" y="0"/>
                  </a:lnTo>
                  <a:lnTo>
                    <a:pt x="3698195" y="0"/>
                  </a:lnTo>
                  <a:lnTo>
                    <a:pt x="3702641" y="0"/>
                  </a:lnTo>
                  <a:lnTo>
                    <a:pt x="3744863" y="0"/>
                  </a:lnTo>
                  <a:lnTo>
                    <a:pt x="3745285" y="0"/>
                  </a:lnTo>
                  <a:lnTo>
                    <a:pt x="3795894" y="0"/>
                  </a:lnTo>
                  <a:lnTo>
                    <a:pt x="3797555" y="0"/>
                  </a:lnTo>
                  <a:lnTo>
                    <a:pt x="3826591" y="0"/>
                  </a:lnTo>
                  <a:lnTo>
                    <a:pt x="3842355" y="0"/>
                  </a:lnTo>
                  <a:lnTo>
                    <a:pt x="3848992" y="0"/>
                  </a:lnTo>
                  <a:lnTo>
                    <a:pt x="3872632" y="0"/>
                  </a:lnTo>
                  <a:lnTo>
                    <a:pt x="3873054" y="0"/>
                  </a:lnTo>
                  <a:lnTo>
                    <a:pt x="3885075" y="0"/>
                  </a:lnTo>
                  <a:lnTo>
                    <a:pt x="3923663" y="0"/>
                  </a:lnTo>
                  <a:lnTo>
                    <a:pt x="3954360" y="0"/>
                  </a:lnTo>
                  <a:lnTo>
                    <a:pt x="3970124" y="0"/>
                  </a:lnTo>
                  <a:lnTo>
                    <a:pt x="3976761" y="0"/>
                  </a:lnTo>
                  <a:lnTo>
                    <a:pt x="4012844" y="0"/>
                  </a:lnTo>
                  <a:lnTo>
                    <a:pt x="4049593" y="0"/>
                  </a:lnTo>
                  <a:cubicBezTo>
                    <a:pt x="4169647" y="0"/>
                    <a:pt x="4169647" y="0"/>
                    <a:pt x="4169647" y="0"/>
                  </a:cubicBezTo>
                  <a:lnTo>
                    <a:pt x="4177362" y="0"/>
                  </a:lnTo>
                  <a:cubicBezTo>
                    <a:pt x="4297416" y="0"/>
                    <a:pt x="4297416" y="0"/>
                    <a:pt x="4297416" y="0"/>
                  </a:cubicBezTo>
                  <a:cubicBezTo>
                    <a:pt x="4327758" y="0"/>
                    <a:pt x="4364168" y="21251"/>
                    <a:pt x="4379339" y="47054"/>
                  </a:cubicBezTo>
                  <a:cubicBezTo>
                    <a:pt x="4591731" y="415146"/>
                    <a:pt x="4591731" y="415146"/>
                    <a:pt x="4591731" y="415146"/>
                  </a:cubicBezTo>
                  <a:cubicBezTo>
                    <a:pt x="4606902" y="440951"/>
                    <a:pt x="4606902" y="483452"/>
                    <a:pt x="4591731" y="509257"/>
                  </a:cubicBezTo>
                  <a:cubicBezTo>
                    <a:pt x="4379339" y="877348"/>
                    <a:pt x="4379339" y="877348"/>
                    <a:pt x="4379339" y="877348"/>
                  </a:cubicBezTo>
                  <a:cubicBezTo>
                    <a:pt x="4364168" y="903151"/>
                    <a:pt x="4327758" y="924402"/>
                    <a:pt x="4297416" y="924402"/>
                  </a:cubicBezTo>
                  <a:lnTo>
                    <a:pt x="4169647" y="924402"/>
                  </a:lnTo>
                  <a:lnTo>
                    <a:pt x="3976761" y="924402"/>
                  </a:lnTo>
                  <a:lnTo>
                    <a:pt x="3872632" y="924402"/>
                  </a:lnTo>
                  <a:lnTo>
                    <a:pt x="3848992" y="924402"/>
                  </a:lnTo>
                  <a:lnTo>
                    <a:pt x="3744863" y="924402"/>
                  </a:lnTo>
                  <a:lnTo>
                    <a:pt x="3702641" y="924402"/>
                  </a:lnTo>
                  <a:lnTo>
                    <a:pt x="3672576" y="924402"/>
                  </a:lnTo>
                  <a:lnTo>
                    <a:pt x="3656105" y="924402"/>
                  </a:lnTo>
                  <a:lnTo>
                    <a:pt x="3574872" y="924402"/>
                  </a:lnTo>
                  <a:lnTo>
                    <a:pt x="3551976" y="924402"/>
                  </a:lnTo>
                  <a:lnTo>
                    <a:pt x="3544807" y="924402"/>
                  </a:lnTo>
                  <a:lnTo>
                    <a:pt x="3528336" y="924402"/>
                  </a:lnTo>
                  <a:lnTo>
                    <a:pt x="3424207" y="924402"/>
                  </a:lnTo>
                  <a:lnTo>
                    <a:pt x="3381986" y="924402"/>
                  </a:lnTo>
                  <a:lnTo>
                    <a:pt x="3380494" y="924402"/>
                  </a:lnTo>
                  <a:lnTo>
                    <a:pt x="3351921" y="924402"/>
                  </a:lnTo>
                  <a:lnTo>
                    <a:pt x="3277857" y="924402"/>
                  </a:lnTo>
                  <a:lnTo>
                    <a:pt x="3254217" y="924402"/>
                  </a:lnTo>
                  <a:lnTo>
                    <a:pt x="3252725" y="924402"/>
                  </a:lnTo>
                  <a:lnTo>
                    <a:pt x="3247792" y="924402"/>
                  </a:lnTo>
                  <a:lnTo>
                    <a:pt x="3231321" y="924402"/>
                  </a:lnTo>
                  <a:lnTo>
                    <a:pt x="3224152" y="924402"/>
                  </a:lnTo>
                  <a:lnTo>
                    <a:pt x="3150088" y="924402"/>
                  </a:lnTo>
                  <a:lnTo>
                    <a:pt x="3120023" y="924402"/>
                  </a:lnTo>
                  <a:lnTo>
                    <a:pt x="3104883" y="924402"/>
                  </a:lnTo>
                  <a:lnTo>
                    <a:pt x="3103552" y="924402"/>
                  </a:lnTo>
                  <a:lnTo>
                    <a:pt x="3077801" y="924402"/>
                  </a:lnTo>
                  <a:lnTo>
                    <a:pt x="3061330" y="924402"/>
                  </a:lnTo>
                  <a:lnTo>
                    <a:pt x="3031265" y="924402"/>
                  </a:lnTo>
                  <a:lnTo>
                    <a:pt x="2977114" y="924402"/>
                  </a:lnTo>
                  <a:lnTo>
                    <a:pt x="2957200" y="924402"/>
                  </a:lnTo>
                  <a:lnTo>
                    <a:pt x="2955709" y="924402"/>
                  </a:lnTo>
                  <a:lnTo>
                    <a:pt x="2950032" y="924402"/>
                  </a:lnTo>
                  <a:lnTo>
                    <a:pt x="2933561" y="924402"/>
                  </a:lnTo>
                  <a:lnTo>
                    <a:pt x="2927136" y="924402"/>
                  </a:lnTo>
                  <a:lnTo>
                    <a:pt x="2903496" y="924402"/>
                  </a:lnTo>
                  <a:lnTo>
                    <a:pt x="2829431" y="924402"/>
                  </a:lnTo>
                  <a:lnTo>
                    <a:pt x="2827940" y="924402"/>
                  </a:lnTo>
                  <a:lnTo>
                    <a:pt x="2799367" y="924402"/>
                  </a:lnTo>
                  <a:lnTo>
                    <a:pt x="2785719" y="924402"/>
                  </a:lnTo>
                  <a:lnTo>
                    <a:pt x="2784228" y="924402"/>
                  </a:lnTo>
                  <a:lnTo>
                    <a:pt x="2757146" y="924402"/>
                  </a:lnTo>
                  <a:lnTo>
                    <a:pt x="2755654" y="924402"/>
                  </a:lnTo>
                  <a:lnTo>
                    <a:pt x="2680098" y="924402"/>
                  </a:lnTo>
                  <a:lnTo>
                    <a:pt x="2657950" y="924402"/>
                  </a:lnTo>
                  <a:lnTo>
                    <a:pt x="2656459" y="924402"/>
                  </a:lnTo>
                  <a:lnTo>
                    <a:pt x="2653017" y="924402"/>
                  </a:lnTo>
                  <a:lnTo>
                    <a:pt x="2636545" y="924402"/>
                  </a:lnTo>
                  <a:lnTo>
                    <a:pt x="2629377" y="924402"/>
                  </a:lnTo>
                  <a:lnTo>
                    <a:pt x="2627885" y="924402"/>
                  </a:lnTo>
                  <a:lnTo>
                    <a:pt x="2606481" y="924402"/>
                  </a:lnTo>
                  <a:lnTo>
                    <a:pt x="2552329" y="924402"/>
                  </a:lnTo>
                  <a:lnTo>
                    <a:pt x="2525248" y="924402"/>
                  </a:lnTo>
                  <a:lnTo>
                    <a:pt x="2510108" y="924402"/>
                  </a:lnTo>
                  <a:lnTo>
                    <a:pt x="2508776" y="924402"/>
                  </a:lnTo>
                  <a:lnTo>
                    <a:pt x="2480043" y="924402"/>
                  </a:lnTo>
                  <a:lnTo>
                    <a:pt x="2478712" y="924402"/>
                  </a:lnTo>
                  <a:lnTo>
                    <a:pt x="2463572" y="924402"/>
                  </a:lnTo>
                  <a:lnTo>
                    <a:pt x="2436490" y="924402"/>
                  </a:lnTo>
                  <a:lnTo>
                    <a:pt x="2382339" y="924402"/>
                  </a:lnTo>
                  <a:lnTo>
                    <a:pt x="2360934" y="924402"/>
                  </a:lnTo>
                  <a:lnTo>
                    <a:pt x="2359443" y="924402"/>
                  </a:lnTo>
                  <a:lnTo>
                    <a:pt x="2352274" y="924402"/>
                  </a:lnTo>
                  <a:lnTo>
                    <a:pt x="2335803" y="924402"/>
                  </a:lnTo>
                  <a:lnTo>
                    <a:pt x="2332360" y="924402"/>
                  </a:lnTo>
                  <a:lnTo>
                    <a:pt x="2332328" y="924402"/>
                  </a:lnTo>
                  <a:lnTo>
                    <a:pt x="2330869" y="924402"/>
                  </a:lnTo>
                  <a:lnTo>
                    <a:pt x="2308721" y="924402"/>
                  </a:lnTo>
                  <a:lnTo>
                    <a:pt x="2233165" y="924402"/>
                  </a:lnTo>
                  <a:lnTo>
                    <a:pt x="2231674" y="924402"/>
                  </a:lnTo>
                  <a:lnTo>
                    <a:pt x="2204591" y="924402"/>
                  </a:lnTo>
                  <a:lnTo>
                    <a:pt x="2204559" y="924402"/>
                  </a:lnTo>
                  <a:lnTo>
                    <a:pt x="2203100" y="924402"/>
                  </a:lnTo>
                  <a:lnTo>
                    <a:pt x="2189452" y="924402"/>
                  </a:lnTo>
                  <a:lnTo>
                    <a:pt x="2160879" y="924402"/>
                  </a:lnTo>
                  <a:lnTo>
                    <a:pt x="2159388" y="924402"/>
                  </a:lnTo>
                  <a:lnTo>
                    <a:pt x="2085323" y="924402"/>
                  </a:lnTo>
                  <a:lnTo>
                    <a:pt x="2077294" y="924402"/>
                  </a:lnTo>
                  <a:lnTo>
                    <a:pt x="2061683" y="924402"/>
                  </a:lnTo>
                  <a:lnTo>
                    <a:pt x="2055258" y="924402"/>
                  </a:lnTo>
                  <a:lnTo>
                    <a:pt x="2038787" y="924402"/>
                  </a:lnTo>
                  <a:lnTo>
                    <a:pt x="2033110" y="924402"/>
                  </a:lnTo>
                  <a:lnTo>
                    <a:pt x="2031619" y="924402"/>
                  </a:lnTo>
                  <a:lnTo>
                    <a:pt x="2011705" y="924402"/>
                  </a:lnTo>
                  <a:lnTo>
                    <a:pt x="1957554" y="924402"/>
                  </a:lnTo>
                  <a:lnTo>
                    <a:pt x="1949525" y="924402"/>
                  </a:lnTo>
                  <a:lnTo>
                    <a:pt x="1927489" y="924402"/>
                  </a:lnTo>
                  <a:lnTo>
                    <a:pt x="1911018" y="924402"/>
                  </a:lnTo>
                  <a:lnTo>
                    <a:pt x="1907543" y="924402"/>
                  </a:lnTo>
                  <a:lnTo>
                    <a:pt x="1885268" y="924402"/>
                  </a:lnTo>
                  <a:lnTo>
                    <a:pt x="1883936" y="924402"/>
                  </a:lnTo>
                  <a:lnTo>
                    <a:pt x="1868796" y="924402"/>
                  </a:lnTo>
                  <a:lnTo>
                    <a:pt x="1838732" y="924402"/>
                  </a:lnTo>
                  <a:lnTo>
                    <a:pt x="1779774" y="924402"/>
                  </a:lnTo>
                  <a:lnTo>
                    <a:pt x="1764668" y="924402"/>
                  </a:lnTo>
                  <a:lnTo>
                    <a:pt x="1757499" y="924402"/>
                  </a:lnTo>
                  <a:lnTo>
                    <a:pt x="1741027" y="924402"/>
                  </a:lnTo>
                  <a:lnTo>
                    <a:pt x="1737552" y="924402"/>
                  </a:lnTo>
                  <a:lnTo>
                    <a:pt x="1736094" y="924402"/>
                  </a:lnTo>
                  <a:lnTo>
                    <a:pt x="1734603" y="924402"/>
                  </a:lnTo>
                  <a:lnTo>
                    <a:pt x="1710963" y="924402"/>
                  </a:lnTo>
                  <a:lnTo>
                    <a:pt x="1707488" y="924402"/>
                  </a:lnTo>
                  <a:lnTo>
                    <a:pt x="1652509" y="924402"/>
                  </a:lnTo>
                  <a:lnTo>
                    <a:pt x="1636899" y="924402"/>
                  </a:lnTo>
                  <a:lnTo>
                    <a:pt x="1609783" y="924402"/>
                  </a:lnTo>
                  <a:lnTo>
                    <a:pt x="1608325" y="924402"/>
                  </a:lnTo>
                  <a:lnTo>
                    <a:pt x="1606834" y="924402"/>
                  </a:lnTo>
                  <a:lnTo>
                    <a:pt x="1579719" y="924402"/>
                  </a:lnTo>
                  <a:lnTo>
                    <a:pt x="1564612" y="924402"/>
                  </a:lnTo>
                  <a:lnTo>
                    <a:pt x="1524740" y="924402"/>
                  </a:lnTo>
                  <a:lnTo>
                    <a:pt x="1482518" y="924402"/>
                  </a:lnTo>
                  <a:lnTo>
                    <a:pt x="1460483" y="924402"/>
                  </a:lnTo>
                  <a:lnTo>
                    <a:pt x="1452454" y="924402"/>
                  </a:lnTo>
                  <a:lnTo>
                    <a:pt x="1444011" y="924402"/>
                  </a:lnTo>
                  <a:lnTo>
                    <a:pt x="1436843" y="924402"/>
                  </a:lnTo>
                  <a:lnTo>
                    <a:pt x="1413947" y="924402"/>
                  </a:lnTo>
                  <a:lnTo>
                    <a:pt x="1354749" y="924402"/>
                  </a:lnTo>
                  <a:lnTo>
                    <a:pt x="1332714" y="924402"/>
                  </a:lnTo>
                  <a:lnTo>
                    <a:pt x="1324685" y="924402"/>
                  </a:lnTo>
                  <a:lnTo>
                    <a:pt x="1316242" y="924402"/>
                  </a:lnTo>
                  <a:lnTo>
                    <a:pt x="1312767" y="924402"/>
                  </a:lnTo>
                  <a:lnTo>
                    <a:pt x="1286178" y="924402"/>
                  </a:lnTo>
                  <a:lnTo>
                    <a:pt x="1282703" y="924402"/>
                  </a:lnTo>
                  <a:lnTo>
                    <a:pt x="1243956" y="924402"/>
                  </a:lnTo>
                  <a:lnTo>
                    <a:pt x="1184998" y="924402"/>
                  </a:lnTo>
                  <a:lnTo>
                    <a:pt x="1154934" y="924402"/>
                  </a:lnTo>
                  <a:lnTo>
                    <a:pt x="1139828" y="924402"/>
                  </a:lnTo>
                  <a:lnTo>
                    <a:pt x="1116187" y="924402"/>
                  </a:lnTo>
                  <a:lnTo>
                    <a:pt x="1112712" y="924402"/>
                  </a:lnTo>
                  <a:lnTo>
                    <a:pt x="1057734" y="924402"/>
                  </a:lnTo>
                  <a:lnTo>
                    <a:pt x="1027669" y="924402"/>
                  </a:lnTo>
                  <a:lnTo>
                    <a:pt x="1012059" y="924402"/>
                  </a:lnTo>
                  <a:lnTo>
                    <a:pt x="984943" y="924402"/>
                  </a:lnTo>
                  <a:lnTo>
                    <a:pt x="929965" y="924402"/>
                  </a:lnTo>
                  <a:lnTo>
                    <a:pt x="899900" y="924402"/>
                  </a:lnTo>
                  <a:lnTo>
                    <a:pt x="857678" y="924402"/>
                  </a:lnTo>
                  <a:lnTo>
                    <a:pt x="819171" y="924402"/>
                  </a:lnTo>
                  <a:lnTo>
                    <a:pt x="729909" y="924402"/>
                  </a:lnTo>
                  <a:lnTo>
                    <a:pt x="691402" y="924402"/>
                  </a:lnTo>
                  <a:lnTo>
                    <a:pt x="687927" y="924402"/>
                  </a:lnTo>
                  <a:lnTo>
                    <a:pt x="560158" y="924402"/>
                  </a:lnTo>
                  <a:lnTo>
                    <a:pt x="432894" y="924402"/>
                  </a:lnTo>
                  <a:lnTo>
                    <a:pt x="305125" y="924402"/>
                  </a:lnTo>
                  <a:cubicBezTo>
                    <a:pt x="275541" y="924402"/>
                    <a:pt x="238373" y="903151"/>
                    <a:pt x="223202" y="877348"/>
                  </a:cubicBezTo>
                  <a:cubicBezTo>
                    <a:pt x="10809" y="509257"/>
                    <a:pt x="10809" y="509257"/>
                    <a:pt x="10809" y="509257"/>
                  </a:cubicBezTo>
                  <a:cubicBezTo>
                    <a:pt x="-3603" y="483452"/>
                    <a:pt x="-3603" y="440951"/>
                    <a:pt x="10809" y="415146"/>
                  </a:cubicBezTo>
                  <a:cubicBezTo>
                    <a:pt x="223202" y="47054"/>
                    <a:pt x="223202" y="47054"/>
                    <a:pt x="223202" y="47054"/>
                  </a:cubicBezTo>
                  <a:cubicBezTo>
                    <a:pt x="238373" y="21251"/>
                    <a:pt x="275541" y="0"/>
                    <a:pt x="305125" y="0"/>
                  </a:cubicBezTo>
                  <a:close/>
                </a:path>
              </a:pathLst>
            </a:custGeom>
            <a:solidFill>
              <a:srgbClr val="CA032E"/>
            </a:solidFill>
            <a:ln w="19050">
              <a:gradFill flip="none" rotWithShape="1">
                <a:gsLst>
                  <a:gs pos="0">
                    <a:schemeClr val="bg1">
                      <a:lumMod val="75000"/>
                    </a:schemeClr>
                  </a:gs>
                  <a:gs pos="100000">
                    <a:schemeClr val="bg1"/>
                  </a:gs>
                </a:gsLst>
                <a:lin ang="2700000" scaled="1"/>
                <a:tileRect/>
              </a:gradFill>
            </a:ln>
            <a:effectLst>
              <a:innerShdw blurRad="63500" dist="50800" dir="13500000">
                <a:prstClr val="black">
                  <a:alpha val="50000"/>
                </a:prstClr>
              </a:innerShdw>
            </a:effectLst>
          </p:spPr>
          <p:txBody>
            <a:bodyPr vert="horz" wrap="square" lIns="91440" tIns="45720" rIns="91440" bIns="45720" numCol="1" anchor="t" anchorCtr="0" compatLnSpc="1">
              <a:noAutofit/>
            </a:bodyPr>
            <a:lstStyle/>
            <a:p>
              <a:endParaRPr lang="zh-CN" altLang="en-US" dirty="0">
                <a:solidFill>
                  <a:srgbClr val="CA032E"/>
                </a:solidFill>
                <a:latin typeface="微软雅黑" panose="020B0503020204020204" pitchFamily="34" charset="-122"/>
              </a:endParaRPr>
            </a:p>
          </p:txBody>
        </p:sp>
      </p:grpSp>
      <p:sp>
        <p:nvSpPr>
          <p:cNvPr id="60" name="TextBox 59"/>
          <p:cNvSpPr txBox="1"/>
          <p:nvPr/>
        </p:nvSpPr>
        <p:spPr>
          <a:xfrm>
            <a:off x="4046288" y="2957161"/>
            <a:ext cx="1646606" cy="923330"/>
          </a:xfrm>
          <a:prstGeom prst="rect">
            <a:avLst/>
          </a:prstGeom>
          <a:noFill/>
        </p:spPr>
        <p:txBody>
          <a:bodyPr wrap="none" rtlCol="0">
            <a:spAutoFit/>
          </a:bodyPr>
          <a:lstStyle/>
          <a:p>
            <a:pPr algn="ctr"/>
            <a:r>
              <a:rPr lang="zh-CN" altLang="en-US" sz="5400" b="1" spc="300" dirty="0" smtClean="0">
                <a:solidFill>
                  <a:schemeClr val="bg1"/>
                </a:solidFill>
                <a:latin typeface="微软雅黑" panose="020B0503020204020204" pitchFamily="34" charset="-122"/>
                <a:ea typeface="微软雅黑" panose="020B0503020204020204" pitchFamily="34" charset="-122"/>
              </a:rPr>
              <a:t>附则</a:t>
            </a:r>
            <a:endParaRPr lang="zh-CN" altLang="en-US" sz="5400" b="1" spc="300" dirty="0">
              <a:solidFill>
                <a:schemeClr val="bg1"/>
              </a:solidFill>
              <a:latin typeface="微软雅黑" panose="020B0503020204020204" pitchFamily="34" charset="-122"/>
              <a:ea typeface="微软雅黑" panose="020B0503020204020204" pitchFamily="34" charset="-122"/>
            </a:endParaRPr>
          </a:p>
        </p:txBody>
      </p:sp>
      <p:grpSp>
        <p:nvGrpSpPr>
          <p:cNvPr id="61" name="组合 60"/>
          <p:cNvGrpSpPr/>
          <p:nvPr/>
        </p:nvGrpSpPr>
        <p:grpSpPr>
          <a:xfrm>
            <a:off x="1505568" y="2211133"/>
            <a:ext cx="2485883" cy="2471218"/>
            <a:chOff x="1821711" y="568841"/>
            <a:chExt cx="1769509" cy="1759073"/>
          </a:xfrm>
        </p:grpSpPr>
        <p:grpSp>
          <p:nvGrpSpPr>
            <p:cNvPr id="62" name="组合 79"/>
            <p:cNvGrpSpPr/>
            <p:nvPr/>
          </p:nvGrpSpPr>
          <p:grpSpPr bwMode="auto">
            <a:xfrm>
              <a:off x="1835696" y="568841"/>
              <a:ext cx="1755524" cy="1759073"/>
              <a:chOff x="6379729" y="2488774"/>
              <a:chExt cx="2513016" cy="2513016"/>
            </a:xfrm>
          </p:grpSpPr>
          <p:sp>
            <p:nvSpPr>
              <p:cNvPr id="64"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50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65"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63" name="椭圆 80"/>
            <p:cNvSpPr/>
            <p:nvPr/>
          </p:nvSpPr>
          <p:spPr bwMode="auto">
            <a:xfrm>
              <a:off x="1821711" y="817303"/>
              <a:ext cx="1712670" cy="1271202"/>
            </a:xfrm>
            <a:prstGeom prst="ellipse">
              <a:avLst/>
            </a:prstGeom>
            <a:solidFill>
              <a:srgbClr val="CA032E"/>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zh-CN" altLang="en-US" sz="5400" b="1" spc="300" dirty="0">
                  <a:solidFill>
                    <a:schemeClr val="bg1"/>
                  </a:solidFill>
                  <a:latin typeface="微软雅黑" panose="020B0503020204020204" pitchFamily="34" charset="-122"/>
                  <a:ea typeface="微软雅黑" panose="020B0503020204020204" pitchFamily="34" charset="-122"/>
                </a:rPr>
                <a:t>六</a:t>
              </a:r>
              <a:endParaRPr lang="zh-CN" altLang="en-US" sz="5400" b="1" spc="300"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250" fill="hold"/>
                                            <p:tgtEl>
                                              <p:spTgt spid="14"/>
                                            </p:tgtEl>
                                            <p:attrNameLst>
                                              <p:attrName>ppt_w</p:attrName>
                                            </p:attrNameLst>
                                          </p:cBhvr>
                                          <p:tavLst>
                                            <p:tav tm="0">
                                              <p:val>
                                                <p:fltVal val="0"/>
                                              </p:val>
                                            </p:tav>
                                            <p:tav tm="100000">
                                              <p:val>
                                                <p:strVal val="#ppt_w"/>
                                              </p:val>
                                            </p:tav>
                                          </p:tavLst>
                                        </p:anim>
                                        <p:anim calcmode="lin" valueType="num">
                                          <p:cBhvr>
                                            <p:cTn id="8" dur="1250" fill="hold"/>
                                            <p:tgtEl>
                                              <p:spTgt spid="14"/>
                                            </p:tgtEl>
                                            <p:attrNameLst>
                                              <p:attrName>ppt_h</p:attrName>
                                            </p:attrNameLst>
                                          </p:cBhvr>
                                          <p:tavLst>
                                            <p:tav tm="0">
                                              <p:val>
                                                <p:fltVal val="0"/>
                                              </p:val>
                                            </p:tav>
                                            <p:tav tm="100000">
                                              <p:val>
                                                <p:strVal val="#ppt_h"/>
                                              </p:val>
                                            </p:tav>
                                          </p:tavLst>
                                        </p:anim>
                                        <p:animEffect transition="in" filter="fade">
                                          <p:cBhvr>
                                            <p:cTn id="9" dur="1250"/>
                                            <p:tgtEl>
                                              <p:spTgt spid="14"/>
                                            </p:tgtEl>
                                          </p:cBhvr>
                                        </p:animEffect>
                                      </p:childTnLst>
                                    </p:cTn>
                                  </p:par>
                                  <p:par>
                                    <p:cTn id="10" presetID="53" presetClass="entr" presetSubtype="16" fill="hold"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1250" fill="hold"/>
                                            <p:tgtEl>
                                              <p:spTgt spid="13"/>
                                            </p:tgtEl>
                                            <p:attrNameLst>
                                              <p:attrName>ppt_w</p:attrName>
                                            </p:attrNameLst>
                                          </p:cBhvr>
                                          <p:tavLst>
                                            <p:tav tm="0">
                                              <p:val>
                                                <p:fltVal val="0"/>
                                              </p:val>
                                            </p:tav>
                                            <p:tav tm="100000">
                                              <p:val>
                                                <p:strVal val="#ppt_w"/>
                                              </p:val>
                                            </p:tav>
                                          </p:tavLst>
                                        </p:anim>
                                        <p:anim calcmode="lin" valueType="num">
                                          <p:cBhvr>
                                            <p:cTn id="13" dur="1250" fill="hold"/>
                                            <p:tgtEl>
                                              <p:spTgt spid="13"/>
                                            </p:tgtEl>
                                            <p:attrNameLst>
                                              <p:attrName>ppt_h</p:attrName>
                                            </p:attrNameLst>
                                          </p:cBhvr>
                                          <p:tavLst>
                                            <p:tav tm="0">
                                              <p:val>
                                                <p:fltVal val="0"/>
                                              </p:val>
                                            </p:tav>
                                            <p:tav tm="100000">
                                              <p:val>
                                                <p:strVal val="#ppt_h"/>
                                              </p:val>
                                            </p:tav>
                                          </p:tavLst>
                                        </p:anim>
                                        <p:animEffect transition="in" filter="fade">
                                          <p:cBhvr>
                                            <p:cTn id="14" dur="1250"/>
                                            <p:tgtEl>
                                              <p:spTgt spid="13"/>
                                            </p:tgtEl>
                                          </p:cBhvr>
                                        </p:animEffect>
                                      </p:childTnLst>
                                    </p:cTn>
                                  </p:par>
                                </p:childTnLst>
                              </p:cTn>
                            </p:par>
                            <p:par>
                              <p:cTn id="15" fill="hold">
                                <p:stCondLst>
                                  <p:cond delay="1500"/>
                                </p:stCondLst>
                                <p:childTnLst>
                                  <p:par>
                                    <p:cTn id="16" presetID="2" presetClass="entr" presetSubtype="9" fill="hold" nodeType="afterEffect" p14:presetBounceEnd="60000">
                                      <p:stCondLst>
                                        <p:cond delay="0"/>
                                      </p:stCondLst>
                                      <p:childTnLst>
                                        <p:set>
                                          <p:cBhvr>
                                            <p:cTn id="17" dur="1" fill="hold">
                                              <p:stCondLst>
                                                <p:cond delay="0"/>
                                              </p:stCondLst>
                                            </p:cTn>
                                            <p:tgtEl>
                                              <p:spTgt spid="61"/>
                                            </p:tgtEl>
                                            <p:attrNameLst>
                                              <p:attrName>style.visibility</p:attrName>
                                            </p:attrNameLst>
                                          </p:cBhvr>
                                          <p:to>
                                            <p:strVal val="visible"/>
                                          </p:to>
                                        </p:set>
                                        <p:anim calcmode="lin" valueType="num" p14:bounceEnd="60000">
                                          <p:cBhvr additive="base">
                                            <p:cTn id="18" dur="1000" fill="hold"/>
                                            <p:tgtEl>
                                              <p:spTgt spid="61"/>
                                            </p:tgtEl>
                                            <p:attrNameLst>
                                              <p:attrName>ppt_x</p:attrName>
                                            </p:attrNameLst>
                                          </p:cBhvr>
                                          <p:tavLst>
                                            <p:tav tm="0">
                                              <p:val>
                                                <p:strVal val="0-#ppt_w/2"/>
                                              </p:val>
                                            </p:tav>
                                            <p:tav tm="100000">
                                              <p:val>
                                                <p:strVal val="#ppt_x"/>
                                              </p:val>
                                            </p:tav>
                                          </p:tavLst>
                                        </p:anim>
                                        <p:anim calcmode="lin" valueType="num" p14:bounceEnd="60000">
                                          <p:cBhvr additive="base">
                                            <p:cTn id="19" dur="1000" fill="hold"/>
                                            <p:tgtEl>
                                              <p:spTgt spid="61"/>
                                            </p:tgtEl>
                                            <p:attrNameLst>
                                              <p:attrName>ppt_y</p:attrName>
                                            </p:attrNameLst>
                                          </p:cBhvr>
                                          <p:tavLst>
                                            <p:tav tm="0">
                                              <p:val>
                                                <p:strVal val="0-#ppt_h/2"/>
                                              </p:val>
                                            </p:tav>
                                            <p:tav tm="100000">
                                              <p:val>
                                                <p:strVal val="#ppt_y"/>
                                              </p:val>
                                            </p:tav>
                                          </p:tavLst>
                                        </p:anim>
                                      </p:childTnLst>
                                    </p:cTn>
                                  </p:par>
                                  <p:par>
                                    <p:cTn id="20" presetID="22" presetClass="entr" presetSubtype="8" fill="hold" nodeType="withEffect">
                                      <p:stCondLst>
                                        <p:cond delay="350"/>
                                      </p:stCondLst>
                                      <p:childTnLst>
                                        <p:set>
                                          <p:cBhvr>
                                            <p:cTn id="21" dur="1" fill="hold">
                                              <p:stCondLst>
                                                <p:cond delay="0"/>
                                              </p:stCondLst>
                                            </p:cTn>
                                            <p:tgtEl>
                                              <p:spTgt spid="57"/>
                                            </p:tgtEl>
                                            <p:attrNameLst>
                                              <p:attrName>style.visibility</p:attrName>
                                            </p:attrNameLst>
                                          </p:cBhvr>
                                          <p:to>
                                            <p:strVal val="visible"/>
                                          </p:to>
                                        </p:set>
                                        <p:animEffect transition="in" filter="wipe(left)">
                                          <p:cBhvr>
                                            <p:cTn id="22" dur="750"/>
                                            <p:tgtEl>
                                              <p:spTgt spid="57"/>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fade">
                                          <p:cBhvr>
                                            <p:cTn id="26" dur="1000"/>
                                            <p:tgtEl>
                                              <p:spTgt spid="60"/>
                                            </p:tgtEl>
                                          </p:cBhvr>
                                        </p:animEffect>
                                        <p:anim calcmode="lin" valueType="num">
                                          <p:cBhvr>
                                            <p:cTn id="27" dur="1000" fill="hold"/>
                                            <p:tgtEl>
                                              <p:spTgt spid="60"/>
                                            </p:tgtEl>
                                            <p:attrNameLst>
                                              <p:attrName>ppt_x</p:attrName>
                                            </p:attrNameLst>
                                          </p:cBhvr>
                                          <p:tavLst>
                                            <p:tav tm="0">
                                              <p:val>
                                                <p:strVal val="#ppt_x"/>
                                              </p:val>
                                            </p:tav>
                                            <p:tav tm="100000">
                                              <p:val>
                                                <p:strVal val="#ppt_x"/>
                                              </p:val>
                                            </p:tav>
                                          </p:tavLst>
                                        </p:anim>
                                        <p:anim calcmode="lin" valueType="num">
                                          <p:cBhvr>
                                            <p:cTn id="28"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250" fill="hold"/>
                                            <p:tgtEl>
                                              <p:spTgt spid="14"/>
                                            </p:tgtEl>
                                            <p:attrNameLst>
                                              <p:attrName>ppt_w</p:attrName>
                                            </p:attrNameLst>
                                          </p:cBhvr>
                                          <p:tavLst>
                                            <p:tav tm="0">
                                              <p:val>
                                                <p:fltVal val="0"/>
                                              </p:val>
                                            </p:tav>
                                            <p:tav tm="100000">
                                              <p:val>
                                                <p:strVal val="#ppt_w"/>
                                              </p:val>
                                            </p:tav>
                                          </p:tavLst>
                                        </p:anim>
                                        <p:anim calcmode="lin" valueType="num">
                                          <p:cBhvr>
                                            <p:cTn id="8" dur="1250" fill="hold"/>
                                            <p:tgtEl>
                                              <p:spTgt spid="14"/>
                                            </p:tgtEl>
                                            <p:attrNameLst>
                                              <p:attrName>ppt_h</p:attrName>
                                            </p:attrNameLst>
                                          </p:cBhvr>
                                          <p:tavLst>
                                            <p:tav tm="0">
                                              <p:val>
                                                <p:fltVal val="0"/>
                                              </p:val>
                                            </p:tav>
                                            <p:tav tm="100000">
                                              <p:val>
                                                <p:strVal val="#ppt_h"/>
                                              </p:val>
                                            </p:tav>
                                          </p:tavLst>
                                        </p:anim>
                                        <p:animEffect transition="in" filter="fade">
                                          <p:cBhvr>
                                            <p:cTn id="9" dur="1250"/>
                                            <p:tgtEl>
                                              <p:spTgt spid="14"/>
                                            </p:tgtEl>
                                          </p:cBhvr>
                                        </p:animEffect>
                                      </p:childTnLst>
                                    </p:cTn>
                                  </p:par>
                                  <p:par>
                                    <p:cTn id="10" presetID="53" presetClass="entr" presetSubtype="16" fill="hold"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1250" fill="hold"/>
                                            <p:tgtEl>
                                              <p:spTgt spid="13"/>
                                            </p:tgtEl>
                                            <p:attrNameLst>
                                              <p:attrName>ppt_w</p:attrName>
                                            </p:attrNameLst>
                                          </p:cBhvr>
                                          <p:tavLst>
                                            <p:tav tm="0">
                                              <p:val>
                                                <p:fltVal val="0"/>
                                              </p:val>
                                            </p:tav>
                                            <p:tav tm="100000">
                                              <p:val>
                                                <p:strVal val="#ppt_w"/>
                                              </p:val>
                                            </p:tav>
                                          </p:tavLst>
                                        </p:anim>
                                        <p:anim calcmode="lin" valueType="num">
                                          <p:cBhvr>
                                            <p:cTn id="13" dur="1250" fill="hold"/>
                                            <p:tgtEl>
                                              <p:spTgt spid="13"/>
                                            </p:tgtEl>
                                            <p:attrNameLst>
                                              <p:attrName>ppt_h</p:attrName>
                                            </p:attrNameLst>
                                          </p:cBhvr>
                                          <p:tavLst>
                                            <p:tav tm="0">
                                              <p:val>
                                                <p:fltVal val="0"/>
                                              </p:val>
                                            </p:tav>
                                            <p:tav tm="100000">
                                              <p:val>
                                                <p:strVal val="#ppt_h"/>
                                              </p:val>
                                            </p:tav>
                                          </p:tavLst>
                                        </p:anim>
                                        <p:animEffect transition="in" filter="fade">
                                          <p:cBhvr>
                                            <p:cTn id="14" dur="1250"/>
                                            <p:tgtEl>
                                              <p:spTgt spid="13"/>
                                            </p:tgtEl>
                                          </p:cBhvr>
                                        </p:animEffect>
                                      </p:childTnLst>
                                    </p:cTn>
                                  </p:par>
                                </p:childTnLst>
                              </p:cTn>
                            </p:par>
                            <p:par>
                              <p:cTn id="15" fill="hold">
                                <p:stCondLst>
                                  <p:cond delay="1500"/>
                                </p:stCondLst>
                                <p:childTnLst>
                                  <p:par>
                                    <p:cTn id="16" presetID="2" presetClass="entr" presetSubtype="9" fill="hold" nodeType="afterEffect">
                                      <p:stCondLst>
                                        <p:cond delay="0"/>
                                      </p:stCondLst>
                                      <p:childTnLst>
                                        <p:set>
                                          <p:cBhvr>
                                            <p:cTn id="17" dur="1" fill="hold">
                                              <p:stCondLst>
                                                <p:cond delay="0"/>
                                              </p:stCondLst>
                                            </p:cTn>
                                            <p:tgtEl>
                                              <p:spTgt spid="61"/>
                                            </p:tgtEl>
                                            <p:attrNameLst>
                                              <p:attrName>style.visibility</p:attrName>
                                            </p:attrNameLst>
                                          </p:cBhvr>
                                          <p:to>
                                            <p:strVal val="visible"/>
                                          </p:to>
                                        </p:set>
                                        <p:anim calcmode="lin" valueType="num">
                                          <p:cBhvr additive="base">
                                            <p:cTn id="18" dur="1000" fill="hold"/>
                                            <p:tgtEl>
                                              <p:spTgt spid="61"/>
                                            </p:tgtEl>
                                            <p:attrNameLst>
                                              <p:attrName>ppt_x</p:attrName>
                                            </p:attrNameLst>
                                          </p:cBhvr>
                                          <p:tavLst>
                                            <p:tav tm="0">
                                              <p:val>
                                                <p:strVal val="0-#ppt_w/2"/>
                                              </p:val>
                                            </p:tav>
                                            <p:tav tm="100000">
                                              <p:val>
                                                <p:strVal val="#ppt_x"/>
                                              </p:val>
                                            </p:tav>
                                          </p:tavLst>
                                        </p:anim>
                                        <p:anim calcmode="lin" valueType="num">
                                          <p:cBhvr additive="base">
                                            <p:cTn id="19" dur="1000" fill="hold"/>
                                            <p:tgtEl>
                                              <p:spTgt spid="61"/>
                                            </p:tgtEl>
                                            <p:attrNameLst>
                                              <p:attrName>ppt_y</p:attrName>
                                            </p:attrNameLst>
                                          </p:cBhvr>
                                          <p:tavLst>
                                            <p:tav tm="0">
                                              <p:val>
                                                <p:strVal val="0-#ppt_h/2"/>
                                              </p:val>
                                            </p:tav>
                                            <p:tav tm="100000">
                                              <p:val>
                                                <p:strVal val="#ppt_y"/>
                                              </p:val>
                                            </p:tav>
                                          </p:tavLst>
                                        </p:anim>
                                      </p:childTnLst>
                                    </p:cTn>
                                  </p:par>
                                  <p:par>
                                    <p:cTn id="20" presetID="22" presetClass="entr" presetSubtype="8" fill="hold" nodeType="withEffect">
                                      <p:stCondLst>
                                        <p:cond delay="350"/>
                                      </p:stCondLst>
                                      <p:childTnLst>
                                        <p:set>
                                          <p:cBhvr>
                                            <p:cTn id="21" dur="1" fill="hold">
                                              <p:stCondLst>
                                                <p:cond delay="0"/>
                                              </p:stCondLst>
                                            </p:cTn>
                                            <p:tgtEl>
                                              <p:spTgt spid="57"/>
                                            </p:tgtEl>
                                            <p:attrNameLst>
                                              <p:attrName>style.visibility</p:attrName>
                                            </p:attrNameLst>
                                          </p:cBhvr>
                                          <p:to>
                                            <p:strVal val="visible"/>
                                          </p:to>
                                        </p:set>
                                        <p:animEffect transition="in" filter="wipe(left)">
                                          <p:cBhvr>
                                            <p:cTn id="22" dur="750"/>
                                            <p:tgtEl>
                                              <p:spTgt spid="57"/>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fade">
                                          <p:cBhvr>
                                            <p:cTn id="26" dur="1000"/>
                                            <p:tgtEl>
                                              <p:spTgt spid="60"/>
                                            </p:tgtEl>
                                          </p:cBhvr>
                                        </p:animEffect>
                                        <p:anim calcmode="lin" valueType="num">
                                          <p:cBhvr>
                                            <p:cTn id="27" dur="1000" fill="hold"/>
                                            <p:tgtEl>
                                              <p:spTgt spid="60"/>
                                            </p:tgtEl>
                                            <p:attrNameLst>
                                              <p:attrName>ppt_x</p:attrName>
                                            </p:attrNameLst>
                                          </p:cBhvr>
                                          <p:tavLst>
                                            <p:tav tm="0">
                                              <p:val>
                                                <p:strVal val="#ppt_x"/>
                                              </p:val>
                                            </p:tav>
                                            <p:tav tm="100000">
                                              <p:val>
                                                <p:strVal val="#ppt_x"/>
                                              </p:val>
                                            </p:tav>
                                          </p:tavLst>
                                        </p:anim>
                                        <p:anim calcmode="lin" valueType="num">
                                          <p:cBhvr>
                                            <p:cTn id="28"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stretch>
            <a:fillRect/>
          </a:stretch>
        </p:blipFill>
        <p:spPr>
          <a:xfrm>
            <a:off x="68047" y="0"/>
            <a:ext cx="12149996" cy="6856928"/>
          </a:xfrm>
          <a:prstGeom prst="rect">
            <a:avLst/>
          </a:prstGeom>
        </p:spPr>
      </p:pic>
      <p:sp>
        <p:nvSpPr>
          <p:cNvPr id="46" name="矩形 45"/>
          <p:cNvSpPr/>
          <p:nvPr/>
        </p:nvSpPr>
        <p:spPr>
          <a:xfrm>
            <a:off x="1845852" y="1989700"/>
            <a:ext cx="7897031" cy="1384995"/>
          </a:xfrm>
          <a:prstGeom prst="rect">
            <a:avLst/>
          </a:prstGeom>
        </p:spPr>
        <p:txBody>
          <a:bodyPr wrap="square">
            <a:spAutoFit/>
          </a:bodyPr>
          <a:lstStyle/>
          <a:p>
            <a:r>
              <a:rPr lang="zh-CN" altLang="zh-CN" sz="2800" dirty="0" smtClean="0"/>
              <a:t>一</a:t>
            </a:r>
            <a:r>
              <a:rPr lang="zh-CN" altLang="zh-CN" sz="2800" dirty="0"/>
              <a:t>、本评审条件中所规定的基本条件、学历（学位）资历、继续教育、工作经历、业绩成果、论文（著作）要求必须同时具备</a:t>
            </a:r>
            <a:r>
              <a:rPr lang="zh-CN" altLang="zh-CN" sz="2800" dirty="0" smtClean="0"/>
              <a:t>。</a:t>
            </a:r>
            <a:endParaRPr lang="zh-CN" altLang="zh-CN" sz="2800" dirty="0"/>
          </a:p>
        </p:txBody>
      </p:sp>
      <p:sp>
        <p:nvSpPr>
          <p:cNvPr id="49" name="矩形 48"/>
          <p:cNvSpPr/>
          <p:nvPr/>
        </p:nvSpPr>
        <p:spPr>
          <a:xfrm>
            <a:off x="1871238" y="4275140"/>
            <a:ext cx="8207630" cy="2144177"/>
          </a:xfrm>
          <a:prstGeom prst="rect">
            <a:avLst/>
          </a:prstGeom>
        </p:spPr>
        <p:txBody>
          <a:bodyPr wrap="square">
            <a:spAutoFit/>
          </a:bodyPr>
          <a:lstStyle/>
          <a:p>
            <a:pPr algn="just">
              <a:lnSpc>
                <a:spcPts val="3200"/>
              </a:lnSpc>
            </a:pPr>
            <a:r>
              <a:rPr lang="zh-CN" altLang="zh-CN" sz="2800" dirty="0"/>
              <a:t>二、中小学正高级教师评审采取说课答辩和专家评审相结合的方式。鼓励并支持各设区市中小学高级教师职称评审在坚持同行评价的基础上，倡导讲课、说课、面试答辩录像等多种评价方式，提高评价的针对性和精准性</a:t>
            </a:r>
            <a:r>
              <a:rPr lang="zh-CN" altLang="zh-CN" sz="2800" dirty="0" smtClean="0"/>
              <a:t>。</a:t>
            </a:r>
            <a:endParaRPr lang="zh-CN" altLang="en-US" sz="2800" dirty="0">
              <a:latin typeface="微软雅黑" panose="020B0503020204020204" pitchFamily="34" charset="-122"/>
              <a:ea typeface="微软雅黑" panose="020B0503020204020204" pitchFamily="34" charset="-122"/>
            </a:endParaRPr>
          </a:p>
        </p:txBody>
      </p:sp>
      <p:sp>
        <p:nvSpPr>
          <p:cNvPr id="2" name="矩形 1"/>
          <p:cNvSpPr/>
          <p:nvPr/>
        </p:nvSpPr>
        <p:spPr>
          <a:xfrm>
            <a:off x="1845852" y="980994"/>
            <a:ext cx="6732933" cy="584775"/>
          </a:xfrm>
          <a:prstGeom prst="rect">
            <a:avLst/>
          </a:prstGeom>
        </p:spPr>
        <p:txBody>
          <a:bodyPr wrap="none">
            <a:spAutoFit/>
          </a:bodyPr>
          <a:lstStyle/>
          <a:p>
            <a:r>
              <a:rPr lang="zh-CN" altLang="zh-CN" sz="3200" spc="-300" dirty="0" smtClean="0">
                <a:solidFill>
                  <a:srgbClr val="C00000"/>
                </a:solidFill>
                <a:latin typeface="方正大黑简体" panose="02010600030101010101" charset="-122"/>
                <a:ea typeface="方正大黑简体" panose="02010600030101010101" charset="-122"/>
                <a:sym typeface="+mn-ea"/>
              </a:rPr>
              <a:t>第</a:t>
            </a:r>
            <a:r>
              <a:rPr lang="zh-CN" altLang="en-US" sz="3200" spc="-300" dirty="0">
                <a:solidFill>
                  <a:srgbClr val="C00000"/>
                </a:solidFill>
                <a:latin typeface="方正大黑简体" panose="02010600030101010101" charset="-122"/>
                <a:ea typeface="方正大黑简体" panose="02010600030101010101" charset="-122"/>
                <a:sym typeface="+mn-ea"/>
              </a:rPr>
              <a:t>三十七</a:t>
            </a:r>
            <a:r>
              <a:rPr lang="zh-CN" altLang="zh-CN" sz="3200" spc="-300" dirty="0" smtClean="0">
                <a:solidFill>
                  <a:srgbClr val="C00000"/>
                </a:solidFill>
                <a:latin typeface="方正大黑简体" panose="02010600030101010101" charset="-122"/>
                <a:ea typeface="方正大黑简体" panose="02010600030101010101" charset="-122"/>
                <a:sym typeface="+mn-ea"/>
              </a:rPr>
              <a:t>条</a:t>
            </a:r>
            <a:r>
              <a:rPr lang="en-US" altLang="zh-CN" sz="3200" spc="-300" dirty="0" smtClean="0">
                <a:solidFill>
                  <a:srgbClr val="C00000"/>
                </a:solidFill>
                <a:latin typeface="方正大黑简体" panose="02010600030101010101" charset="-122"/>
                <a:ea typeface="方正大黑简体" panose="02010600030101010101" charset="-122"/>
                <a:sym typeface="+mn-ea"/>
              </a:rPr>
              <a:t>   </a:t>
            </a:r>
            <a:r>
              <a:rPr lang="zh-CN" altLang="zh-CN" sz="3200" spc="-300" dirty="0">
                <a:solidFill>
                  <a:srgbClr val="C00000"/>
                </a:solidFill>
                <a:latin typeface="方正大黑简体" panose="02010600030101010101" charset="-122"/>
                <a:ea typeface="方正大黑简体" panose="02010600030101010101" charset="-122"/>
              </a:rPr>
              <a:t>本条件若干问题的特定解释</a:t>
            </a:r>
            <a:endParaRPr lang="zh-CN" altLang="zh-CN" sz="3200" spc="-300" dirty="0">
              <a:solidFill>
                <a:srgbClr val="C00000"/>
              </a:solidFill>
              <a:latin typeface="方正大黑简体" panose="02010600030101010101" charset="-122"/>
              <a:ea typeface="方正大黑简体" panose="02010600030101010101" charset="-122"/>
            </a:endParaRPr>
          </a:p>
        </p:txBody>
      </p:sp>
      <p:sp>
        <p:nvSpPr>
          <p:cNvPr id="14" name="标题 1"/>
          <p:cNvSpPr txBox="1"/>
          <p:nvPr/>
        </p:nvSpPr>
        <p:spPr>
          <a:xfrm>
            <a:off x="1679247" y="193969"/>
            <a:ext cx="3565629" cy="574753"/>
          </a:xfrm>
          <a:prstGeom prst="rect">
            <a:avLst/>
          </a:prstGeom>
          <a:noFill/>
        </p:spPr>
        <p:txBody>
          <a:bodyPr vert="horz" wrap="square" lIns="121900" tIns="60950" rIns="121900" bIns="60950"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pPr lvl="0"/>
            <a:r>
              <a:rPr lang="zh-CN" altLang="zh-CN"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附</a:t>
            </a:r>
            <a:r>
              <a:rPr lang="en-US" altLang="zh-CN"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  </a:t>
            </a:r>
            <a:r>
              <a:rPr lang="zh-CN" altLang="zh-CN" sz="2935" dirty="0" smtClean="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则</a:t>
            </a:r>
            <a:endPar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cxnSp>
        <p:nvCxnSpPr>
          <p:cNvPr id="6" name="直接连接符 5"/>
          <p:cNvCxnSpPr/>
          <p:nvPr/>
        </p:nvCxnSpPr>
        <p:spPr>
          <a:xfrm>
            <a:off x="1871238" y="1605717"/>
            <a:ext cx="854361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9742883" y="1432363"/>
            <a:ext cx="671970" cy="17335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stretch>
            <a:fillRect/>
          </a:stretch>
        </p:blipFill>
        <p:spPr>
          <a:xfrm>
            <a:off x="68047" y="0"/>
            <a:ext cx="12149996" cy="6856928"/>
          </a:xfrm>
          <a:prstGeom prst="rect">
            <a:avLst/>
          </a:prstGeom>
        </p:spPr>
      </p:pic>
      <p:sp>
        <p:nvSpPr>
          <p:cNvPr id="46" name="矩形 45"/>
          <p:cNvSpPr/>
          <p:nvPr/>
        </p:nvSpPr>
        <p:spPr>
          <a:xfrm>
            <a:off x="1845852" y="1989700"/>
            <a:ext cx="7897031" cy="2246769"/>
          </a:xfrm>
          <a:prstGeom prst="rect">
            <a:avLst/>
          </a:prstGeom>
        </p:spPr>
        <p:txBody>
          <a:bodyPr wrap="square">
            <a:spAutoFit/>
          </a:bodyPr>
          <a:lstStyle/>
          <a:p>
            <a:r>
              <a:rPr lang="zh-CN" altLang="zh-CN" sz="2800" dirty="0" smtClean="0"/>
              <a:t>三</a:t>
            </a:r>
            <a:r>
              <a:rPr lang="zh-CN" altLang="zh-CN" sz="2800" dirty="0"/>
              <a:t>、本条件中，城市学校是指驻地在县城及以上的学校。乡村学校是指驻地在乡、镇（不含县城所在地）及以下的学校。乡村教师是指县以下（不含县城所在地）乡镇和村庄学校现在职在编在岗教师（含聘用教师控制数）</a:t>
            </a:r>
            <a:r>
              <a:rPr lang="zh-CN" altLang="zh-CN" sz="2800" dirty="0" smtClean="0"/>
              <a:t>。</a:t>
            </a:r>
            <a:endParaRPr lang="zh-CN" altLang="zh-CN" sz="2800" dirty="0"/>
          </a:p>
        </p:txBody>
      </p:sp>
      <p:sp>
        <p:nvSpPr>
          <p:cNvPr id="49" name="矩形 48"/>
          <p:cNvSpPr/>
          <p:nvPr/>
        </p:nvSpPr>
        <p:spPr>
          <a:xfrm>
            <a:off x="1845852" y="4579940"/>
            <a:ext cx="8207630" cy="1384995"/>
          </a:xfrm>
          <a:prstGeom prst="rect">
            <a:avLst/>
          </a:prstGeom>
        </p:spPr>
        <p:txBody>
          <a:bodyPr wrap="square">
            <a:spAutoFit/>
          </a:bodyPr>
          <a:lstStyle/>
          <a:p>
            <a:r>
              <a:rPr lang="zh-CN" altLang="zh-CN" sz="2800" dirty="0"/>
              <a:t>四、学历（学位）是指国家承认的国民教育序列的学历。取得国（境）外学历（学位）的，须提供国家有关部门的认证材料。</a:t>
            </a:r>
            <a:endParaRPr lang="zh-CN" altLang="zh-CN" sz="2800" dirty="0"/>
          </a:p>
        </p:txBody>
      </p:sp>
      <p:sp>
        <p:nvSpPr>
          <p:cNvPr id="2" name="矩形 1"/>
          <p:cNvSpPr/>
          <p:nvPr/>
        </p:nvSpPr>
        <p:spPr>
          <a:xfrm>
            <a:off x="1845852" y="980994"/>
            <a:ext cx="6732933" cy="584775"/>
          </a:xfrm>
          <a:prstGeom prst="rect">
            <a:avLst/>
          </a:prstGeom>
        </p:spPr>
        <p:txBody>
          <a:bodyPr wrap="none">
            <a:spAutoFit/>
          </a:bodyPr>
          <a:lstStyle/>
          <a:p>
            <a:r>
              <a:rPr lang="zh-CN" altLang="zh-CN" sz="3200" spc="-300" dirty="0" smtClean="0">
                <a:solidFill>
                  <a:srgbClr val="C00000"/>
                </a:solidFill>
                <a:latin typeface="方正大黑简体" panose="02010600030101010101" charset="-122"/>
                <a:ea typeface="方正大黑简体" panose="02010600030101010101" charset="-122"/>
                <a:sym typeface="+mn-ea"/>
              </a:rPr>
              <a:t>第</a:t>
            </a:r>
            <a:r>
              <a:rPr lang="zh-CN" altLang="en-US" sz="3200" spc="-300" dirty="0">
                <a:solidFill>
                  <a:srgbClr val="C00000"/>
                </a:solidFill>
                <a:latin typeface="方正大黑简体" panose="02010600030101010101" charset="-122"/>
                <a:ea typeface="方正大黑简体" panose="02010600030101010101" charset="-122"/>
                <a:sym typeface="+mn-ea"/>
              </a:rPr>
              <a:t>三十七</a:t>
            </a:r>
            <a:r>
              <a:rPr lang="zh-CN" altLang="zh-CN" sz="3200" spc="-300" dirty="0" smtClean="0">
                <a:solidFill>
                  <a:srgbClr val="C00000"/>
                </a:solidFill>
                <a:latin typeface="方正大黑简体" panose="02010600030101010101" charset="-122"/>
                <a:ea typeface="方正大黑简体" panose="02010600030101010101" charset="-122"/>
                <a:sym typeface="+mn-ea"/>
              </a:rPr>
              <a:t>条</a:t>
            </a:r>
            <a:r>
              <a:rPr lang="en-US" altLang="zh-CN" sz="3200" spc="-300" dirty="0" smtClean="0">
                <a:solidFill>
                  <a:srgbClr val="C00000"/>
                </a:solidFill>
                <a:latin typeface="方正大黑简体" panose="02010600030101010101" charset="-122"/>
                <a:ea typeface="方正大黑简体" panose="02010600030101010101" charset="-122"/>
                <a:sym typeface="+mn-ea"/>
              </a:rPr>
              <a:t>   </a:t>
            </a:r>
            <a:r>
              <a:rPr lang="zh-CN" altLang="zh-CN" sz="3200" spc="-300" dirty="0">
                <a:solidFill>
                  <a:srgbClr val="C00000"/>
                </a:solidFill>
                <a:latin typeface="方正大黑简体" panose="02010600030101010101" charset="-122"/>
                <a:ea typeface="方正大黑简体" panose="02010600030101010101" charset="-122"/>
              </a:rPr>
              <a:t>本条件若干问题的特定解释</a:t>
            </a:r>
            <a:endParaRPr lang="zh-CN" altLang="zh-CN" sz="3200" spc="-300" dirty="0">
              <a:solidFill>
                <a:srgbClr val="C00000"/>
              </a:solidFill>
              <a:latin typeface="方正大黑简体" panose="02010600030101010101" charset="-122"/>
              <a:ea typeface="方正大黑简体" panose="02010600030101010101" charset="-122"/>
            </a:endParaRPr>
          </a:p>
        </p:txBody>
      </p:sp>
      <p:sp>
        <p:nvSpPr>
          <p:cNvPr id="14" name="标题 1"/>
          <p:cNvSpPr txBox="1"/>
          <p:nvPr/>
        </p:nvSpPr>
        <p:spPr>
          <a:xfrm>
            <a:off x="1679247" y="193969"/>
            <a:ext cx="3565629" cy="574753"/>
          </a:xfrm>
          <a:prstGeom prst="rect">
            <a:avLst/>
          </a:prstGeom>
          <a:noFill/>
        </p:spPr>
        <p:txBody>
          <a:bodyPr vert="horz" wrap="square" lIns="121900" tIns="60950" rIns="121900" bIns="60950"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pPr lvl="0"/>
            <a:r>
              <a:rPr lang="zh-CN" altLang="zh-CN"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附</a:t>
            </a:r>
            <a:r>
              <a:rPr lang="en-US" altLang="zh-CN"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  </a:t>
            </a:r>
            <a:r>
              <a:rPr lang="zh-CN" altLang="zh-CN" sz="2935" dirty="0" smtClean="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则</a:t>
            </a:r>
            <a:endPar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cxnSp>
        <p:nvCxnSpPr>
          <p:cNvPr id="6" name="直接连接符 5"/>
          <p:cNvCxnSpPr/>
          <p:nvPr/>
        </p:nvCxnSpPr>
        <p:spPr>
          <a:xfrm>
            <a:off x="1871238" y="1605717"/>
            <a:ext cx="854361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9742883" y="1432363"/>
            <a:ext cx="671970" cy="17335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stretch>
            <a:fillRect/>
          </a:stretch>
        </p:blipFill>
        <p:spPr>
          <a:xfrm>
            <a:off x="68047" y="0"/>
            <a:ext cx="12149996" cy="6856928"/>
          </a:xfrm>
          <a:prstGeom prst="rect">
            <a:avLst/>
          </a:prstGeom>
        </p:spPr>
      </p:pic>
      <p:sp>
        <p:nvSpPr>
          <p:cNvPr id="46" name="矩形 45"/>
          <p:cNvSpPr/>
          <p:nvPr/>
        </p:nvSpPr>
        <p:spPr>
          <a:xfrm>
            <a:off x="1845852" y="1989700"/>
            <a:ext cx="7897031" cy="2677656"/>
          </a:xfrm>
          <a:prstGeom prst="rect">
            <a:avLst/>
          </a:prstGeom>
        </p:spPr>
        <p:txBody>
          <a:bodyPr wrap="square">
            <a:spAutoFit/>
          </a:bodyPr>
          <a:lstStyle/>
          <a:p>
            <a:r>
              <a:rPr lang="zh-CN" altLang="zh-CN" sz="2800" dirty="0" smtClean="0"/>
              <a:t>五</a:t>
            </a:r>
            <a:r>
              <a:rPr lang="zh-CN" altLang="zh-CN" sz="2800" dirty="0"/>
              <a:t>、校级领导包括中小学校（幼儿园）的正、副校长（园长），正、副书记。中层管理人员是指经教育行政主管部门备案的学校内设管理机构的人员。教研员是指在乡镇中心校和县级以上教研机构、电化教育机构等专门从事中小学教育教学研究和组织管理的人员。</a:t>
            </a:r>
            <a:endParaRPr lang="zh-CN" altLang="zh-CN" sz="2800" dirty="0"/>
          </a:p>
        </p:txBody>
      </p:sp>
      <p:sp>
        <p:nvSpPr>
          <p:cNvPr id="2" name="矩形 1"/>
          <p:cNvSpPr/>
          <p:nvPr/>
        </p:nvSpPr>
        <p:spPr>
          <a:xfrm>
            <a:off x="1845852" y="980994"/>
            <a:ext cx="6732933" cy="584775"/>
          </a:xfrm>
          <a:prstGeom prst="rect">
            <a:avLst/>
          </a:prstGeom>
        </p:spPr>
        <p:txBody>
          <a:bodyPr wrap="none">
            <a:spAutoFit/>
          </a:bodyPr>
          <a:lstStyle/>
          <a:p>
            <a:r>
              <a:rPr lang="zh-CN" altLang="zh-CN" sz="3200" spc="-300" dirty="0" smtClean="0">
                <a:solidFill>
                  <a:srgbClr val="C00000"/>
                </a:solidFill>
                <a:latin typeface="方正大黑简体" panose="02010600030101010101" charset="-122"/>
                <a:ea typeface="方正大黑简体" panose="02010600030101010101" charset="-122"/>
                <a:sym typeface="+mn-ea"/>
              </a:rPr>
              <a:t>第</a:t>
            </a:r>
            <a:r>
              <a:rPr lang="zh-CN" altLang="en-US" sz="3200" spc="-300" dirty="0">
                <a:solidFill>
                  <a:srgbClr val="C00000"/>
                </a:solidFill>
                <a:latin typeface="方正大黑简体" panose="02010600030101010101" charset="-122"/>
                <a:ea typeface="方正大黑简体" panose="02010600030101010101" charset="-122"/>
                <a:sym typeface="+mn-ea"/>
              </a:rPr>
              <a:t>三十七</a:t>
            </a:r>
            <a:r>
              <a:rPr lang="zh-CN" altLang="zh-CN" sz="3200" spc="-300" dirty="0" smtClean="0">
                <a:solidFill>
                  <a:srgbClr val="C00000"/>
                </a:solidFill>
                <a:latin typeface="方正大黑简体" panose="02010600030101010101" charset="-122"/>
                <a:ea typeface="方正大黑简体" panose="02010600030101010101" charset="-122"/>
                <a:sym typeface="+mn-ea"/>
              </a:rPr>
              <a:t>条</a:t>
            </a:r>
            <a:r>
              <a:rPr lang="en-US" altLang="zh-CN" sz="3200" spc="-300" dirty="0" smtClean="0">
                <a:solidFill>
                  <a:srgbClr val="C00000"/>
                </a:solidFill>
                <a:latin typeface="方正大黑简体" panose="02010600030101010101" charset="-122"/>
                <a:ea typeface="方正大黑简体" panose="02010600030101010101" charset="-122"/>
                <a:sym typeface="+mn-ea"/>
              </a:rPr>
              <a:t>   </a:t>
            </a:r>
            <a:r>
              <a:rPr lang="zh-CN" altLang="zh-CN" sz="3200" spc="-300" dirty="0">
                <a:solidFill>
                  <a:srgbClr val="C00000"/>
                </a:solidFill>
                <a:latin typeface="方正大黑简体" panose="02010600030101010101" charset="-122"/>
                <a:ea typeface="方正大黑简体" panose="02010600030101010101" charset="-122"/>
              </a:rPr>
              <a:t>本条件若干问题的特定解释</a:t>
            </a:r>
            <a:endParaRPr lang="zh-CN" altLang="zh-CN" sz="3200" spc="-300" dirty="0">
              <a:solidFill>
                <a:srgbClr val="C00000"/>
              </a:solidFill>
              <a:latin typeface="方正大黑简体" panose="02010600030101010101" charset="-122"/>
              <a:ea typeface="方正大黑简体" panose="02010600030101010101" charset="-122"/>
            </a:endParaRPr>
          </a:p>
        </p:txBody>
      </p:sp>
      <p:sp>
        <p:nvSpPr>
          <p:cNvPr id="14" name="标题 1"/>
          <p:cNvSpPr txBox="1"/>
          <p:nvPr/>
        </p:nvSpPr>
        <p:spPr>
          <a:xfrm>
            <a:off x="1679247" y="193969"/>
            <a:ext cx="3565629" cy="574753"/>
          </a:xfrm>
          <a:prstGeom prst="rect">
            <a:avLst/>
          </a:prstGeom>
          <a:noFill/>
        </p:spPr>
        <p:txBody>
          <a:bodyPr vert="horz" wrap="square" lIns="121900" tIns="60950" rIns="121900" bIns="60950"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pPr lvl="0"/>
            <a:r>
              <a:rPr lang="zh-CN" altLang="zh-CN"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附</a:t>
            </a:r>
            <a:r>
              <a:rPr lang="en-US" altLang="zh-CN"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  </a:t>
            </a:r>
            <a:r>
              <a:rPr lang="zh-CN" altLang="zh-CN" sz="2935" dirty="0" smtClean="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则</a:t>
            </a:r>
            <a:endPar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cxnSp>
        <p:nvCxnSpPr>
          <p:cNvPr id="6" name="直接连接符 5"/>
          <p:cNvCxnSpPr/>
          <p:nvPr/>
        </p:nvCxnSpPr>
        <p:spPr>
          <a:xfrm>
            <a:off x="1871238" y="1605717"/>
            <a:ext cx="854361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9742883" y="1432363"/>
            <a:ext cx="671970" cy="17335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stretch>
            <a:fillRect/>
          </a:stretch>
        </p:blipFill>
        <p:spPr>
          <a:xfrm>
            <a:off x="68047" y="0"/>
            <a:ext cx="12149996" cy="6856928"/>
          </a:xfrm>
          <a:prstGeom prst="rect">
            <a:avLst/>
          </a:prstGeom>
        </p:spPr>
      </p:pic>
      <p:sp>
        <p:nvSpPr>
          <p:cNvPr id="49" name="矩形 48"/>
          <p:cNvSpPr/>
          <p:nvPr/>
        </p:nvSpPr>
        <p:spPr>
          <a:xfrm>
            <a:off x="1679247" y="2052640"/>
            <a:ext cx="8207630" cy="3539430"/>
          </a:xfrm>
          <a:prstGeom prst="rect">
            <a:avLst/>
          </a:prstGeom>
        </p:spPr>
        <p:txBody>
          <a:bodyPr wrap="square">
            <a:spAutoFit/>
          </a:bodyPr>
          <a:lstStyle/>
          <a:p>
            <a:r>
              <a:rPr lang="zh-CN" altLang="zh-CN" sz="2800" dirty="0"/>
              <a:t>六、担任过班主任工作的确认方法：</a:t>
            </a:r>
            <a:endParaRPr lang="zh-CN" altLang="zh-CN" sz="2800" dirty="0"/>
          </a:p>
          <a:p>
            <a:r>
              <a:rPr lang="zh-CN" altLang="zh-CN" sz="2800" dirty="0"/>
              <a:t>（一）校级领导、中层管理人员、团委书记、少先队辅导员、年级组长、党务工作人员等可按班主任工作计算年限</a:t>
            </a:r>
            <a:r>
              <a:rPr lang="zh-CN" altLang="zh-CN" sz="2800" dirty="0" smtClean="0"/>
              <a:t>。</a:t>
            </a:r>
            <a:endParaRPr lang="en-US" altLang="zh-CN" sz="2800" dirty="0" smtClean="0"/>
          </a:p>
          <a:p>
            <a:r>
              <a:rPr lang="zh-CN" altLang="zh-CN" sz="2800" dirty="0" smtClean="0"/>
              <a:t>（</a:t>
            </a:r>
            <a:r>
              <a:rPr lang="zh-CN" altLang="zh-CN" sz="2800" dirty="0"/>
              <a:t>二）中小学教师原则上须要有担任班主任工作经历。特殊学科教师因学校工作安排不能担任班主任的，由学校根据实际核批，报设区市教育行政部门或主管部门职改办备案。</a:t>
            </a:r>
            <a:endParaRPr lang="zh-CN" altLang="zh-CN" sz="2800" dirty="0"/>
          </a:p>
        </p:txBody>
      </p:sp>
      <p:sp>
        <p:nvSpPr>
          <p:cNvPr id="2" name="矩形 1"/>
          <p:cNvSpPr/>
          <p:nvPr/>
        </p:nvSpPr>
        <p:spPr>
          <a:xfrm>
            <a:off x="1845852" y="980994"/>
            <a:ext cx="6732933" cy="584775"/>
          </a:xfrm>
          <a:prstGeom prst="rect">
            <a:avLst/>
          </a:prstGeom>
        </p:spPr>
        <p:txBody>
          <a:bodyPr wrap="none">
            <a:spAutoFit/>
          </a:bodyPr>
          <a:lstStyle/>
          <a:p>
            <a:r>
              <a:rPr lang="zh-CN" altLang="zh-CN" sz="3200" spc="-300" dirty="0" smtClean="0">
                <a:solidFill>
                  <a:srgbClr val="C00000"/>
                </a:solidFill>
                <a:latin typeface="方正大黑简体" panose="02010600030101010101" charset="-122"/>
                <a:ea typeface="方正大黑简体" panose="02010600030101010101" charset="-122"/>
                <a:sym typeface="+mn-ea"/>
              </a:rPr>
              <a:t>第</a:t>
            </a:r>
            <a:r>
              <a:rPr lang="zh-CN" altLang="en-US" sz="3200" spc="-300" dirty="0">
                <a:solidFill>
                  <a:srgbClr val="C00000"/>
                </a:solidFill>
                <a:latin typeface="方正大黑简体" panose="02010600030101010101" charset="-122"/>
                <a:ea typeface="方正大黑简体" panose="02010600030101010101" charset="-122"/>
                <a:sym typeface="+mn-ea"/>
              </a:rPr>
              <a:t>三十七</a:t>
            </a:r>
            <a:r>
              <a:rPr lang="zh-CN" altLang="zh-CN" sz="3200" spc="-300" dirty="0" smtClean="0">
                <a:solidFill>
                  <a:srgbClr val="C00000"/>
                </a:solidFill>
                <a:latin typeface="方正大黑简体" panose="02010600030101010101" charset="-122"/>
                <a:ea typeface="方正大黑简体" panose="02010600030101010101" charset="-122"/>
                <a:sym typeface="+mn-ea"/>
              </a:rPr>
              <a:t>条</a:t>
            </a:r>
            <a:r>
              <a:rPr lang="en-US" altLang="zh-CN" sz="3200" spc="-300" dirty="0" smtClean="0">
                <a:solidFill>
                  <a:srgbClr val="C00000"/>
                </a:solidFill>
                <a:latin typeface="方正大黑简体" panose="02010600030101010101" charset="-122"/>
                <a:ea typeface="方正大黑简体" panose="02010600030101010101" charset="-122"/>
                <a:sym typeface="+mn-ea"/>
              </a:rPr>
              <a:t>   </a:t>
            </a:r>
            <a:r>
              <a:rPr lang="zh-CN" altLang="zh-CN" sz="3200" spc="-300" dirty="0">
                <a:solidFill>
                  <a:srgbClr val="C00000"/>
                </a:solidFill>
                <a:latin typeface="方正大黑简体" panose="02010600030101010101" charset="-122"/>
                <a:ea typeface="方正大黑简体" panose="02010600030101010101" charset="-122"/>
              </a:rPr>
              <a:t>本条件若干问题的特定解释</a:t>
            </a:r>
            <a:endParaRPr lang="zh-CN" altLang="zh-CN" sz="3200" spc="-300" dirty="0">
              <a:solidFill>
                <a:srgbClr val="C00000"/>
              </a:solidFill>
              <a:latin typeface="方正大黑简体" panose="02010600030101010101" charset="-122"/>
              <a:ea typeface="方正大黑简体" panose="02010600030101010101" charset="-122"/>
            </a:endParaRPr>
          </a:p>
        </p:txBody>
      </p:sp>
      <p:sp>
        <p:nvSpPr>
          <p:cNvPr id="14" name="标题 1"/>
          <p:cNvSpPr txBox="1"/>
          <p:nvPr/>
        </p:nvSpPr>
        <p:spPr>
          <a:xfrm>
            <a:off x="1679247" y="193969"/>
            <a:ext cx="3565629" cy="574753"/>
          </a:xfrm>
          <a:prstGeom prst="rect">
            <a:avLst/>
          </a:prstGeom>
          <a:noFill/>
        </p:spPr>
        <p:txBody>
          <a:bodyPr vert="horz" wrap="square" lIns="121900" tIns="60950" rIns="121900" bIns="60950"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pPr lvl="0"/>
            <a:r>
              <a:rPr lang="zh-CN" altLang="zh-CN"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附</a:t>
            </a:r>
            <a:r>
              <a:rPr lang="en-US" altLang="zh-CN"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  </a:t>
            </a:r>
            <a:r>
              <a:rPr lang="zh-CN" altLang="zh-CN" sz="2935" dirty="0" smtClean="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则</a:t>
            </a:r>
            <a:endPar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cxnSp>
        <p:nvCxnSpPr>
          <p:cNvPr id="6" name="直接连接符 5"/>
          <p:cNvCxnSpPr/>
          <p:nvPr/>
        </p:nvCxnSpPr>
        <p:spPr>
          <a:xfrm>
            <a:off x="1871238" y="1605717"/>
            <a:ext cx="854361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9742883" y="1432363"/>
            <a:ext cx="671970" cy="17335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stretch>
            <a:fillRect/>
          </a:stretch>
        </p:blipFill>
        <p:spPr>
          <a:xfrm>
            <a:off x="68047" y="0"/>
            <a:ext cx="12149996" cy="6856928"/>
          </a:xfrm>
          <a:prstGeom prst="rect">
            <a:avLst/>
          </a:prstGeom>
        </p:spPr>
      </p:pic>
      <p:sp>
        <p:nvSpPr>
          <p:cNvPr id="46" name="矩形 45"/>
          <p:cNvSpPr/>
          <p:nvPr/>
        </p:nvSpPr>
        <p:spPr>
          <a:xfrm>
            <a:off x="1845852" y="1989700"/>
            <a:ext cx="7897031" cy="3539430"/>
          </a:xfrm>
          <a:prstGeom prst="rect">
            <a:avLst/>
          </a:prstGeom>
        </p:spPr>
        <p:txBody>
          <a:bodyPr wrap="square">
            <a:spAutoFit/>
          </a:bodyPr>
          <a:lstStyle/>
          <a:p>
            <a:r>
              <a:rPr lang="zh-CN" altLang="zh-CN" sz="2800" dirty="0" smtClean="0"/>
              <a:t>七</a:t>
            </a:r>
            <a:r>
              <a:rPr lang="zh-CN" altLang="zh-CN" sz="2800" dirty="0"/>
              <a:t>、循环教学是指完成本学科本学段（学段指：幼儿园、小学、初中、高中）完整的教学任务，其中，小学一至三年级可算为一个循环，四至六年级可算为一个循环。毕业班是指幼儿园大班、小学六年级、初中三年级、高中三年级。教研员、教学点教师、特殊教育教师，或因学科特点等客观原因无法安排循环教学的学科，教学循环不做硬性要求。</a:t>
            </a:r>
            <a:endParaRPr lang="zh-CN" altLang="zh-CN" sz="2800" dirty="0"/>
          </a:p>
        </p:txBody>
      </p:sp>
      <p:sp>
        <p:nvSpPr>
          <p:cNvPr id="49" name="矩形 48"/>
          <p:cNvSpPr/>
          <p:nvPr/>
        </p:nvSpPr>
        <p:spPr>
          <a:xfrm>
            <a:off x="1845852" y="5471933"/>
            <a:ext cx="8182244" cy="954107"/>
          </a:xfrm>
          <a:prstGeom prst="rect">
            <a:avLst/>
          </a:prstGeom>
        </p:spPr>
        <p:txBody>
          <a:bodyPr wrap="square">
            <a:spAutoFit/>
          </a:bodyPr>
          <a:lstStyle/>
          <a:p>
            <a:r>
              <a:rPr lang="zh-CN" altLang="zh-CN" sz="2800" dirty="0" smtClean="0"/>
              <a:t>八</a:t>
            </a:r>
            <a:r>
              <a:rPr lang="zh-CN" altLang="zh-CN" sz="2800" dirty="0"/>
              <a:t>、基础薄弱学校是指国家扶贫开发工作重点县所属学校。</a:t>
            </a:r>
            <a:endParaRPr lang="zh-CN" altLang="zh-CN" sz="2800" dirty="0"/>
          </a:p>
        </p:txBody>
      </p:sp>
      <p:sp>
        <p:nvSpPr>
          <p:cNvPr id="2" name="矩形 1"/>
          <p:cNvSpPr/>
          <p:nvPr/>
        </p:nvSpPr>
        <p:spPr>
          <a:xfrm>
            <a:off x="1845852" y="980994"/>
            <a:ext cx="6732933" cy="584775"/>
          </a:xfrm>
          <a:prstGeom prst="rect">
            <a:avLst/>
          </a:prstGeom>
        </p:spPr>
        <p:txBody>
          <a:bodyPr wrap="none">
            <a:spAutoFit/>
          </a:bodyPr>
          <a:lstStyle/>
          <a:p>
            <a:r>
              <a:rPr lang="zh-CN" altLang="zh-CN" sz="3200" spc="-300" dirty="0" smtClean="0">
                <a:solidFill>
                  <a:srgbClr val="C00000"/>
                </a:solidFill>
                <a:latin typeface="方正大黑简体" panose="02010600030101010101" charset="-122"/>
                <a:ea typeface="方正大黑简体" panose="02010600030101010101" charset="-122"/>
                <a:sym typeface="+mn-ea"/>
              </a:rPr>
              <a:t>第</a:t>
            </a:r>
            <a:r>
              <a:rPr lang="zh-CN" altLang="en-US" sz="3200" spc="-300" dirty="0">
                <a:solidFill>
                  <a:srgbClr val="C00000"/>
                </a:solidFill>
                <a:latin typeface="方正大黑简体" panose="02010600030101010101" charset="-122"/>
                <a:ea typeface="方正大黑简体" panose="02010600030101010101" charset="-122"/>
                <a:sym typeface="+mn-ea"/>
              </a:rPr>
              <a:t>三十七</a:t>
            </a:r>
            <a:r>
              <a:rPr lang="zh-CN" altLang="zh-CN" sz="3200" spc="-300" dirty="0" smtClean="0">
                <a:solidFill>
                  <a:srgbClr val="C00000"/>
                </a:solidFill>
                <a:latin typeface="方正大黑简体" panose="02010600030101010101" charset="-122"/>
                <a:ea typeface="方正大黑简体" panose="02010600030101010101" charset="-122"/>
                <a:sym typeface="+mn-ea"/>
              </a:rPr>
              <a:t>条</a:t>
            </a:r>
            <a:r>
              <a:rPr lang="en-US" altLang="zh-CN" sz="3200" spc="-300" dirty="0" smtClean="0">
                <a:solidFill>
                  <a:srgbClr val="C00000"/>
                </a:solidFill>
                <a:latin typeface="方正大黑简体" panose="02010600030101010101" charset="-122"/>
                <a:ea typeface="方正大黑简体" panose="02010600030101010101" charset="-122"/>
                <a:sym typeface="+mn-ea"/>
              </a:rPr>
              <a:t>   </a:t>
            </a:r>
            <a:r>
              <a:rPr lang="zh-CN" altLang="zh-CN" sz="3200" spc="-300" dirty="0">
                <a:solidFill>
                  <a:srgbClr val="C00000"/>
                </a:solidFill>
                <a:latin typeface="方正大黑简体" panose="02010600030101010101" charset="-122"/>
                <a:ea typeface="方正大黑简体" panose="02010600030101010101" charset="-122"/>
              </a:rPr>
              <a:t>本条件若干问题的特定解释</a:t>
            </a:r>
            <a:endParaRPr lang="zh-CN" altLang="zh-CN" sz="3200" spc="-300" dirty="0">
              <a:solidFill>
                <a:srgbClr val="C00000"/>
              </a:solidFill>
              <a:latin typeface="方正大黑简体" panose="02010600030101010101" charset="-122"/>
              <a:ea typeface="方正大黑简体" panose="02010600030101010101" charset="-122"/>
            </a:endParaRPr>
          </a:p>
        </p:txBody>
      </p:sp>
      <p:sp>
        <p:nvSpPr>
          <p:cNvPr id="14" name="标题 1"/>
          <p:cNvSpPr txBox="1"/>
          <p:nvPr/>
        </p:nvSpPr>
        <p:spPr>
          <a:xfrm>
            <a:off x="1679247" y="193969"/>
            <a:ext cx="3565629" cy="574753"/>
          </a:xfrm>
          <a:prstGeom prst="rect">
            <a:avLst/>
          </a:prstGeom>
          <a:noFill/>
        </p:spPr>
        <p:txBody>
          <a:bodyPr vert="horz" wrap="square" lIns="121900" tIns="60950" rIns="121900" bIns="60950"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pPr lvl="0"/>
            <a:r>
              <a:rPr lang="zh-CN" altLang="zh-CN"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附</a:t>
            </a:r>
            <a:r>
              <a:rPr lang="en-US" altLang="zh-CN"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  </a:t>
            </a:r>
            <a:r>
              <a:rPr lang="zh-CN" altLang="zh-CN" sz="2935" dirty="0" smtClean="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则</a:t>
            </a:r>
            <a:endPar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cxnSp>
        <p:nvCxnSpPr>
          <p:cNvPr id="6" name="直接连接符 5"/>
          <p:cNvCxnSpPr/>
          <p:nvPr/>
        </p:nvCxnSpPr>
        <p:spPr>
          <a:xfrm>
            <a:off x="1871238" y="1605717"/>
            <a:ext cx="854361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9742883" y="1432363"/>
            <a:ext cx="671970" cy="17335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cstate="screen"/>
          <a:srcRect r="16536" b="29277"/>
          <a:stretch>
            <a:fillRect/>
          </a:stretch>
        </p:blipFill>
        <p:spPr>
          <a:xfrm>
            <a:off x="-77953" y="-46159"/>
            <a:ext cx="2643354" cy="2192459"/>
          </a:xfrm>
          <a:prstGeom prst="rect">
            <a:avLst/>
          </a:prstGeom>
        </p:spPr>
      </p:pic>
      <p:pic>
        <p:nvPicPr>
          <p:cNvPr id="6" name="图片 5"/>
          <p:cNvPicPr>
            <a:picLocks noChangeAspect="1"/>
          </p:cNvPicPr>
          <p:nvPr/>
        </p:nvPicPr>
        <p:blipFill>
          <a:blip r:embed="rId2" cstate="screen"/>
          <a:stretch>
            <a:fillRect/>
          </a:stretch>
        </p:blipFill>
        <p:spPr>
          <a:xfrm flipH="1" flipV="1">
            <a:off x="9157954" y="3869632"/>
            <a:ext cx="3092244" cy="3026849"/>
          </a:xfrm>
          <a:prstGeom prst="rect">
            <a:avLst/>
          </a:prstGeom>
        </p:spPr>
      </p:pic>
      <p:sp>
        <p:nvSpPr>
          <p:cNvPr id="7" name="圆角矩形 6"/>
          <p:cNvSpPr/>
          <p:nvPr/>
        </p:nvSpPr>
        <p:spPr>
          <a:xfrm>
            <a:off x="1095417" y="1050070"/>
            <a:ext cx="9969500" cy="5031486"/>
          </a:xfrm>
          <a:prstGeom prst="roundRect">
            <a:avLst/>
          </a:prstGeom>
          <a:ln w="57150">
            <a:prstDash val="solid"/>
          </a:ln>
        </p:spPr>
        <p:style>
          <a:lnRef idx="2">
            <a:schemeClr val="accent4"/>
          </a:lnRef>
          <a:fillRef idx="1">
            <a:schemeClr val="lt1"/>
          </a:fillRef>
          <a:effectRef idx="0">
            <a:schemeClr val="accent4"/>
          </a:effectRef>
          <a:fontRef idx="minor">
            <a:schemeClr val="dk1"/>
          </a:fontRef>
        </p:style>
        <p:txBody>
          <a:bodyPr rtlCol="0" anchor="ctr"/>
          <a:lstStyle/>
          <a:p>
            <a:pPr algn="ctr"/>
            <a:endParaRPr lang="zh-CN" altLang="en-US"/>
          </a:p>
        </p:txBody>
      </p:sp>
      <p:sp>
        <p:nvSpPr>
          <p:cNvPr id="9" name="TextBox 504"/>
          <p:cNvSpPr txBox="1"/>
          <p:nvPr/>
        </p:nvSpPr>
        <p:spPr>
          <a:xfrm>
            <a:off x="1473199" y="1359055"/>
            <a:ext cx="9591717" cy="3933384"/>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lang="zh-CN" altLang="en-US" sz="2400" dirty="0"/>
              <a:t>（二）关于详细条款修订。</a:t>
            </a:r>
            <a:endParaRPr lang="zh-CN" altLang="en-US" sz="2400" dirty="0"/>
          </a:p>
          <a:p>
            <a:r>
              <a:rPr lang="en-US" altLang="zh-CN" sz="2400" dirty="0"/>
              <a:t>1.</a:t>
            </a:r>
            <a:r>
              <a:rPr lang="zh-CN" altLang="en-US" sz="2400" dirty="0"/>
              <a:t>新增“总则”条款。</a:t>
            </a:r>
            <a:endParaRPr lang="zh-CN" altLang="en-US" sz="2400" dirty="0"/>
          </a:p>
          <a:p>
            <a:r>
              <a:rPr lang="zh-CN" altLang="en-US" sz="2400" dirty="0"/>
              <a:t>将现行评审条件“评定标准”部分用“总则”替代，明确中小学职称评审目的、评审条件下放和实施分类评价等内容。</a:t>
            </a:r>
            <a:endParaRPr lang="zh-CN" altLang="en-US" sz="2400" dirty="0"/>
          </a:p>
          <a:p>
            <a:r>
              <a:rPr lang="en-US" altLang="zh-CN" sz="2400" dirty="0" smtClean="0"/>
              <a:t>2</a:t>
            </a:r>
            <a:r>
              <a:rPr lang="en-US" altLang="zh-CN" sz="2400" dirty="0"/>
              <a:t>.“</a:t>
            </a:r>
            <a:r>
              <a:rPr lang="zh-CN" altLang="en-US" sz="2400" dirty="0"/>
              <a:t>思想政治条件”。</a:t>
            </a:r>
            <a:endParaRPr lang="zh-CN" altLang="en-US" sz="2400" dirty="0"/>
          </a:p>
          <a:p>
            <a:r>
              <a:rPr lang="zh-CN" altLang="en-US" sz="2400" dirty="0"/>
              <a:t>新修订评审条件要求所有参评教师必须遵守</a:t>
            </a:r>
            <a:r>
              <a:rPr lang="en-US" altLang="zh-CN" sz="2400" dirty="0"/>
              <a:t>《</a:t>
            </a:r>
            <a:r>
              <a:rPr lang="zh-CN" altLang="en-US" sz="2400" dirty="0"/>
              <a:t>新时代中小学教师职业行为十项准则</a:t>
            </a:r>
            <a:r>
              <a:rPr lang="en-US" altLang="zh-CN" sz="2400" dirty="0"/>
              <a:t>》《</a:t>
            </a:r>
            <a:r>
              <a:rPr lang="zh-CN" altLang="en-US" sz="2400" dirty="0"/>
              <a:t>新时代幼儿园教师职业行为十项准则</a:t>
            </a:r>
            <a:r>
              <a:rPr lang="en-US" altLang="zh-CN" sz="2400" dirty="0"/>
              <a:t>》</a:t>
            </a:r>
            <a:r>
              <a:rPr lang="zh-CN" altLang="en-US" sz="2400" dirty="0"/>
              <a:t>，对存在师德失范行为的教师实行职称评审</a:t>
            </a:r>
            <a:r>
              <a:rPr lang="zh-CN" altLang="en-US" sz="2400" dirty="0" smtClean="0"/>
              <a:t>“一票否决” 。</a:t>
            </a:r>
            <a:endParaRPr lang="zh-CN" altLang="en-US" sz="2400" dirty="0"/>
          </a:p>
        </p:txBody>
      </p:sp>
      <p:sp>
        <p:nvSpPr>
          <p:cNvPr id="10" name="前言"/>
          <p:cNvSpPr>
            <a:spLocks noChangeArrowheads="1"/>
          </p:cNvSpPr>
          <p:nvPr/>
        </p:nvSpPr>
        <p:spPr bwMode="auto">
          <a:xfrm>
            <a:off x="3535906" y="171714"/>
            <a:ext cx="4862854" cy="738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912" tIns="60956" rIns="121912" bIns="6095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spcBef>
                <a:spcPct val="0"/>
              </a:spcBef>
              <a:buNone/>
            </a:pPr>
            <a:r>
              <a:rPr lang="zh-CN" altLang="en-US" sz="4000" b="1" dirty="0">
                <a:solidFill>
                  <a:srgbClr val="FF0000"/>
                </a:solidFill>
              </a:rPr>
              <a:t>主要修订内容及说明</a:t>
            </a:r>
            <a:endParaRPr lang="zh-CN" altLang="en-US" sz="4000" dirty="0">
              <a:solidFill>
                <a:srgbClr val="585858"/>
              </a:solidFill>
              <a:latin typeface="Impact MT Std" pitchFamily="34" charset="0"/>
              <a:sym typeface="Impact" panose="020B080603090205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250" fill="hold"/>
                                        <p:tgtEl>
                                          <p:spTgt spid="6"/>
                                        </p:tgtEl>
                                        <p:attrNameLst>
                                          <p:attrName>ppt_w</p:attrName>
                                        </p:attrNameLst>
                                      </p:cBhvr>
                                      <p:tavLst>
                                        <p:tav tm="0">
                                          <p:val>
                                            <p:fltVal val="0"/>
                                          </p:val>
                                        </p:tav>
                                        <p:tav tm="100000">
                                          <p:val>
                                            <p:strVal val="#ppt_w"/>
                                          </p:val>
                                        </p:tav>
                                      </p:tavLst>
                                    </p:anim>
                                    <p:anim calcmode="lin" valueType="num">
                                      <p:cBhvr>
                                        <p:cTn id="8" dur="1250" fill="hold"/>
                                        <p:tgtEl>
                                          <p:spTgt spid="6"/>
                                        </p:tgtEl>
                                        <p:attrNameLst>
                                          <p:attrName>ppt_h</p:attrName>
                                        </p:attrNameLst>
                                      </p:cBhvr>
                                      <p:tavLst>
                                        <p:tav tm="0">
                                          <p:val>
                                            <p:fltVal val="0"/>
                                          </p:val>
                                        </p:tav>
                                        <p:tav tm="100000">
                                          <p:val>
                                            <p:strVal val="#ppt_h"/>
                                          </p:val>
                                        </p:tav>
                                      </p:tavLst>
                                    </p:anim>
                                    <p:animEffect transition="in" filter="fade">
                                      <p:cBhvr>
                                        <p:cTn id="9" dur="1250"/>
                                        <p:tgtEl>
                                          <p:spTgt spid="6"/>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250" fill="hold"/>
                                        <p:tgtEl>
                                          <p:spTgt spid="5"/>
                                        </p:tgtEl>
                                        <p:attrNameLst>
                                          <p:attrName>ppt_w</p:attrName>
                                        </p:attrNameLst>
                                      </p:cBhvr>
                                      <p:tavLst>
                                        <p:tav tm="0">
                                          <p:val>
                                            <p:fltVal val="0"/>
                                          </p:val>
                                        </p:tav>
                                        <p:tav tm="100000">
                                          <p:val>
                                            <p:strVal val="#ppt_w"/>
                                          </p:val>
                                        </p:tav>
                                      </p:tavLst>
                                    </p:anim>
                                    <p:anim calcmode="lin" valueType="num">
                                      <p:cBhvr>
                                        <p:cTn id="13" dur="1250" fill="hold"/>
                                        <p:tgtEl>
                                          <p:spTgt spid="5"/>
                                        </p:tgtEl>
                                        <p:attrNameLst>
                                          <p:attrName>ppt_h</p:attrName>
                                        </p:attrNameLst>
                                      </p:cBhvr>
                                      <p:tavLst>
                                        <p:tav tm="0">
                                          <p:val>
                                            <p:fltVal val="0"/>
                                          </p:val>
                                        </p:tav>
                                        <p:tav tm="100000">
                                          <p:val>
                                            <p:strVal val="#ppt_h"/>
                                          </p:val>
                                        </p:tav>
                                      </p:tavLst>
                                    </p:anim>
                                    <p:animEffect transition="in" filter="fade">
                                      <p:cBhvr>
                                        <p:cTn id="14" dur="1250"/>
                                        <p:tgtEl>
                                          <p:spTgt spid="5"/>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1"/>
                                          </p:val>
                                        </p:tav>
                                        <p:tav tm="100000">
                                          <p:val>
                                            <p:strVal val="#ppt_y"/>
                                          </p:val>
                                        </p:tav>
                                      </p:tavLst>
                                    </p:anim>
                                  </p:childTnLst>
                                </p:cTn>
                              </p:par>
                              <p:par>
                                <p:cTn id="21" presetID="10" presetClass="entr" presetSubtype="0" fill="hold" grpId="0" nodeType="withEffect">
                                  <p:stCondLst>
                                    <p:cond delay="1000"/>
                                  </p:stCondLst>
                                  <p:iterate type="lt">
                                    <p:tmPct val="10000"/>
                                  </p:iterate>
                                  <p:childTnLst>
                                    <p:set>
                                      <p:cBhvr>
                                        <p:cTn id="22" dur="1" fill="hold">
                                          <p:stCondLst>
                                            <p:cond delay="0"/>
                                          </p:stCondLst>
                                        </p:cTn>
                                        <p:tgtEl>
                                          <p:spTgt spid="9"/>
                                        </p:tgtEl>
                                        <p:attrNameLst>
                                          <p:attrName>style.visibility</p:attrName>
                                        </p:attrNameLst>
                                      </p:cBhvr>
                                      <p:to>
                                        <p:strVal val="visible"/>
                                      </p:to>
                                    </p:set>
                                    <p:animEffect transition="in" filter="fade">
                                      <p:cBhvr>
                                        <p:cTn id="23" dur="100"/>
                                        <p:tgtEl>
                                          <p:spTgt spid="9"/>
                                        </p:tgtEl>
                                      </p:cBhvr>
                                    </p:animEffect>
                                  </p:childTnLst>
                                </p:cTn>
                              </p:par>
                              <p:par>
                                <p:cTn id="24" presetID="22" presetClass="entr" presetSubtype="8" fill="hold" grpId="0" nodeType="withEffect">
                                  <p:stCondLst>
                                    <p:cond delay="250"/>
                                  </p:stCondLst>
                                  <p:childTnLst>
                                    <p:set>
                                      <p:cBhvr>
                                        <p:cTn id="25" dur="1" fill="hold">
                                          <p:stCondLst>
                                            <p:cond delay="0"/>
                                          </p:stCondLst>
                                        </p:cTn>
                                        <p:tgtEl>
                                          <p:spTgt spid="10"/>
                                        </p:tgtEl>
                                        <p:attrNameLst>
                                          <p:attrName>style.visibility</p:attrName>
                                        </p:attrNameLst>
                                      </p:cBhvr>
                                      <p:to>
                                        <p:strVal val="visible"/>
                                      </p:to>
                                    </p:set>
                                    <p:animEffect transition="in" filter="wipe(left)">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p:bldP spid="10"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stretch>
            <a:fillRect/>
          </a:stretch>
        </p:blipFill>
        <p:spPr>
          <a:xfrm>
            <a:off x="68047" y="0"/>
            <a:ext cx="12149996" cy="6856928"/>
          </a:xfrm>
          <a:prstGeom prst="rect">
            <a:avLst/>
          </a:prstGeom>
        </p:spPr>
      </p:pic>
      <p:sp>
        <p:nvSpPr>
          <p:cNvPr id="46" name="矩形 45"/>
          <p:cNvSpPr/>
          <p:nvPr/>
        </p:nvSpPr>
        <p:spPr>
          <a:xfrm>
            <a:off x="1845852" y="1989700"/>
            <a:ext cx="7897031" cy="954107"/>
          </a:xfrm>
          <a:prstGeom prst="rect">
            <a:avLst/>
          </a:prstGeom>
        </p:spPr>
        <p:txBody>
          <a:bodyPr wrap="square">
            <a:spAutoFit/>
          </a:bodyPr>
          <a:lstStyle/>
          <a:p>
            <a:r>
              <a:rPr lang="zh-CN" altLang="zh-CN" sz="2800" dirty="0" smtClean="0"/>
              <a:t>九</a:t>
            </a:r>
            <a:r>
              <a:rPr lang="zh-CN" altLang="zh-CN" sz="2800" dirty="0"/>
              <a:t>、送教下乡是指到乡村学校或基础薄弱学校开展授课、讲座、指导教学等教育教学活动。</a:t>
            </a:r>
            <a:endParaRPr lang="zh-CN" altLang="zh-CN" sz="2800" dirty="0"/>
          </a:p>
        </p:txBody>
      </p:sp>
      <p:sp>
        <p:nvSpPr>
          <p:cNvPr id="49" name="矩形 48"/>
          <p:cNvSpPr/>
          <p:nvPr/>
        </p:nvSpPr>
        <p:spPr>
          <a:xfrm>
            <a:off x="1896624" y="3782833"/>
            <a:ext cx="8182244" cy="1815882"/>
          </a:xfrm>
          <a:prstGeom prst="rect">
            <a:avLst/>
          </a:prstGeom>
        </p:spPr>
        <p:txBody>
          <a:bodyPr wrap="square">
            <a:spAutoFit/>
          </a:bodyPr>
          <a:lstStyle/>
          <a:p>
            <a:r>
              <a:rPr lang="zh-CN" altLang="zh-CN" sz="2800" dirty="0"/>
              <a:t>十、教学能力考核是指由各中小学校以及各级教育行政主管部门组织的，以教师日常教育教学能力为核心的综合评价管理体系。教学能力考核指标体系由各中小学校、各级教育行政主管部门确定。</a:t>
            </a:r>
            <a:endParaRPr lang="zh-CN" altLang="zh-CN" sz="2800" dirty="0"/>
          </a:p>
        </p:txBody>
      </p:sp>
      <p:sp>
        <p:nvSpPr>
          <p:cNvPr id="2" name="矩形 1"/>
          <p:cNvSpPr/>
          <p:nvPr/>
        </p:nvSpPr>
        <p:spPr>
          <a:xfrm>
            <a:off x="1845852" y="980994"/>
            <a:ext cx="6732933" cy="584775"/>
          </a:xfrm>
          <a:prstGeom prst="rect">
            <a:avLst/>
          </a:prstGeom>
        </p:spPr>
        <p:txBody>
          <a:bodyPr wrap="none">
            <a:spAutoFit/>
          </a:bodyPr>
          <a:lstStyle/>
          <a:p>
            <a:r>
              <a:rPr lang="zh-CN" altLang="zh-CN" sz="3200" spc="-300" dirty="0" smtClean="0">
                <a:solidFill>
                  <a:srgbClr val="C00000"/>
                </a:solidFill>
                <a:latin typeface="方正大黑简体" panose="02010600030101010101" charset="-122"/>
                <a:ea typeface="方正大黑简体" panose="02010600030101010101" charset="-122"/>
                <a:sym typeface="+mn-ea"/>
              </a:rPr>
              <a:t>第</a:t>
            </a:r>
            <a:r>
              <a:rPr lang="zh-CN" altLang="en-US" sz="3200" spc="-300" dirty="0">
                <a:solidFill>
                  <a:srgbClr val="C00000"/>
                </a:solidFill>
                <a:latin typeface="方正大黑简体" panose="02010600030101010101" charset="-122"/>
                <a:ea typeface="方正大黑简体" panose="02010600030101010101" charset="-122"/>
                <a:sym typeface="+mn-ea"/>
              </a:rPr>
              <a:t>三十七</a:t>
            </a:r>
            <a:r>
              <a:rPr lang="zh-CN" altLang="zh-CN" sz="3200" spc="-300" dirty="0" smtClean="0">
                <a:solidFill>
                  <a:srgbClr val="C00000"/>
                </a:solidFill>
                <a:latin typeface="方正大黑简体" panose="02010600030101010101" charset="-122"/>
                <a:ea typeface="方正大黑简体" panose="02010600030101010101" charset="-122"/>
                <a:sym typeface="+mn-ea"/>
              </a:rPr>
              <a:t>条</a:t>
            </a:r>
            <a:r>
              <a:rPr lang="en-US" altLang="zh-CN" sz="3200" spc="-300" dirty="0" smtClean="0">
                <a:solidFill>
                  <a:srgbClr val="C00000"/>
                </a:solidFill>
                <a:latin typeface="方正大黑简体" panose="02010600030101010101" charset="-122"/>
                <a:ea typeface="方正大黑简体" panose="02010600030101010101" charset="-122"/>
                <a:sym typeface="+mn-ea"/>
              </a:rPr>
              <a:t>   </a:t>
            </a:r>
            <a:r>
              <a:rPr lang="zh-CN" altLang="zh-CN" sz="3200" spc="-300" dirty="0">
                <a:solidFill>
                  <a:srgbClr val="C00000"/>
                </a:solidFill>
                <a:latin typeface="方正大黑简体" panose="02010600030101010101" charset="-122"/>
                <a:ea typeface="方正大黑简体" panose="02010600030101010101" charset="-122"/>
              </a:rPr>
              <a:t>本条件若干问题的特定解释</a:t>
            </a:r>
            <a:endParaRPr lang="zh-CN" altLang="zh-CN" sz="3200" spc="-300" dirty="0">
              <a:solidFill>
                <a:srgbClr val="C00000"/>
              </a:solidFill>
              <a:latin typeface="方正大黑简体" panose="02010600030101010101" charset="-122"/>
              <a:ea typeface="方正大黑简体" panose="02010600030101010101" charset="-122"/>
            </a:endParaRPr>
          </a:p>
        </p:txBody>
      </p:sp>
      <p:sp>
        <p:nvSpPr>
          <p:cNvPr id="14" name="标题 1"/>
          <p:cNvSpPr txBox="1"/>
          <p:nvPr/>
        </p:nvSpPr>
        <p:spPr>
          <a:xfrm>
            <a:off x="1679247" y="193969"/>
            <a:ext cx="3565629" cy="574753"/>
          </a:xfrm>
          <a:prstGeom prst="rect">
            <a:avLst/>
          </a:prstGeom>
          <a:noFill/>
        </p:spPr>
        <p:txBody>
          <a:bodyPr vert="horz" wrap="square" lIns="121900" tIns="60950" rIns="121900" bIns="60950"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pPr lvl="0"/>
            <a:r>
              <a:rPr lang="zh-CN" altLang="zh-CN"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附</a:t>
            </a:r>
            <a:r>
              <a:rPr lang="en-US" altLang="zh-CN"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  </a:t>
            </a:r>
            <a:r>
              <a:rPr lang="zh-CN" altLang="zh-CN" sz="2935" dirty="0" smtClean="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则</a:t>
            </a:r>
            <a:endPar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cxnSp>
        <p:nvCxnSpPr>
          <p:cNvPr id="6" name="直接连接符 5"/>
          <p:cNvCxnSpPr/>
          <p:nvPr/>
        </p:nvCxnSpPr>
        <p:spPr>
          <a:xfrm>
            <a:off x="1871238" y="1605717"/>
            <a:ext cx="854361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9742883" y="1432363"/>
            <a:ext cx="671970" cy="17335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stretch>
            <a:fillRect/>
          </a:stretch>
        </p:blipFill>
        <p:spPr>
          <a:xfrm>
            <a:off x="68047" y="0"/>
            <a:ext cx="12149996" cy="6856928"/>
          </a:xfrm>
          <a:prstGeom prst="rect">
            <a:avLst/>
          </a:prstGeom>
        </p:spPr>
      </p:pic>
      <p:sp>
        <p:nvSpPr>
          <p:cNvPr id="46" name="矩形 45"/>
          <p:cNvSpPr/>
          <p:nvPr/>
        </p:nvSpPr>
        <p:spPr>
          <a:xfrm>
            <a:off x="1845852" y="1989700"/>
            <a:ext cx="7897031" cy="2677656"/>
          </a:xfrm>
          <a:prstGeom prst="rect">
            <a:avLst/>
          </a:prstGeom>
        </p:spPr>
        <p:txBody>
          <a:bodyPr wrap="square">
            <a:spAutoFit/>
          </a:bodyPr>
          <a:lstStyle/>
          <a:p>
            <a:r>
              <a:rPr lang="zh-CN" altLang="zh-CN" sz="2800" dirty="0" smtClean="0"/>
              <a:t>十一</a:t>
            </a:r>
            <a:r>
              <a:rPr lang="zh-CN" altLang="zh-CN" sz="2800" dirty="0"/>
              <a:t>、周课时是指每周平均课时。课时数以国家教育部制定的课程计划为准，列入教学计划的活动课应计算为课时。担任扶贫驻村“第一书记”、扶贫工作队员等重大任务，或休产假（在规定时限内），或因公致伤休假一年之内，执行任务（休假）时间计入从事专业技术工作时间。</a:t>
            </a:r>
            <a:endParaRPr lang="zh-CN" altLang="zh-CN" sz="2800" dirty="0"/>
          </a:p>
        </p:txBody>
      </p:sp>
      <p:sp>
        <p:nvSpPr>
          <p:cNvPr id="49" name="矩形 48"/>
          <p:cNvSpPr/>
          <p:nvPr/>
        </p:nvSpPr>
        <p:spPr>
          <a:xfrm>
            <a:off x="1845852" y="4623752"/>
            <a:ext cx="8182244" cy="2246769"/>
          </a:xfrm>
          <a:prstGeom prst="rect">
            <a:avLst/>
          </a:prstGeom>
        </p:spPr>
        <p:txBody>
          <a:bodyPr wrap="square">
            <a:spAutoFit/>
          </a:bodyPr>
          <a:lstStyle/>
          <a:p>
            <a:r>
              <a:rPr lang="zh-CN" altLang="zh-CN" sz="2800" dirty="0"/>
              <a:t>十二、公开课是指由学校或上级教育教研机构组织的，本学科组教师、教育教学管理相关人员参加的优质课、研究课、示范课、观摩课、保教活动等</a:t>
            </a:r>
            <a:r>
              <a:rPr lang="zh-CN" altLang="zh-CN" sz="2800" dirty="0" smtClean="0"/>
              <a:t>。</a:t>
            </a:r>
            <a:endParaRPr lang="en-US" altLang="zh-CN" sz="2800" dirty="0" smtClean="0"/>
          </a:p>
          <a:p>
            <a:r>
              <a:rPr lang="zh-CN" altLang="zh-CN" sz="2800" dirty="0"/>
              <a:t>十三、市级是指设区市。县级是指市辖区、县、县级市。</a:t>
            </a:r>
            <a:endParaRPr lang="zh-CN" altLang="zh-CN" sz="2800" dirty="0"/>
          </a:p>
        </p:txBody>
      </p:sp>
      <p:sp>
        <p:nvSpPr>
          <p:cNvPr id="2" name="矩形 1"/>
          <p:cNvSpPr/>
          <p:nvPr/>
        </p:nvSpPr>
        <p:spPr>
          <a:xfrm>
            <a:off x="1845852" y="980994"/>
            <a:ext cx="6732933" cy="584775"/>
          </a:xfrm>
          <a:prstGeom prst="rect">
            <a:avLst/>
          </a:prstGeom>
        </p:spPr>
        <p:txBody>
          <a:bodyPr wrap="none">
            <a:spAutoFit/>
          </a:bodyPr>
          <a:lstStyle/>
          <a:p>
            <a:r>
              <a:rPr lang="zh-CN" altLang="zh-CN" sz="3200" spc="-300" dirty="0" smtClean="0">
                <a:solidFill>
                  <a:srgbClr val="C00000"/>
                </a:solidFill>
                <a:latin typeface="方正大黑简体" panose="02010600030101010101" charset="-122"/>
                <a:ea typeface="方正大黑简体" panose="02010600030101010101" charset="-122"/>
                <a:sym typeface="+mn-ea"/>
              </a:rPr>
              <a:t>第</a:t>
            </a:r>
            <a:r>
              <a:rPr lang="zh-CN" altLang="en-US" sz="3200" spc="-300" dirty="0">
                <a:solidFill>
                  <a:srgbClr val="C00000"/>
                </a:solidFill>
                <a:latin typeface="方正大黑简体" panose="02010600030101010101" charset="-122"/>
                <a:ea typeface="方正大黑简体" panose="02010600030101010101" charset="-122"/>
                <a:sym typeface="+mn-ea"/>
              </a:rPr>
              <a:t>三十七</a:t>
            </a:r>
            <a:r>
              <a:rPr lang="zh-CN" altLang="zh-CN" sz="3200" spc="-300" dirty="0" smtClean="0">
                <a:solidFill>
                  <a:srgbClr val="C00000"/>
                </a:solidFill>
                <a:latin typeface="方正大黑简体" panose="02010600030101010101" charset="-122"/>
                <a:ea typeface="方正大黑简体" panose="02010600030101010101" charset="-122"/>
                <a:sym typeface="+mn-ea"/>
              </a:rPr>
              <a:t>条</a:t>
            </a:r>
            <a:r>
              <a:rPr lang="en-US" altLang="zh-CN" sz="3200" spc="-300" dirty="0" smtClean="0">
                <a:solidFill>
                  <a:srgbClr val="C00000"/>
                </a:solidFill>
                <a:latin typeface="方正大黑简体" panose="02010600030101010101" charset="-122"/>
                <a:ea typeface="方正大黑简体" panose="02010600030101010101" charset="-122"/>
                <a:sym typeface="+mn-ea"/>
              </a:rPr>
              <a:t>   </a:t>
            </a:r>
            <a:r>
              <a:rPr lang="zh-CN" altLang="zh-CN" sz="3200" spc="-300" dirty="0">
                <a:solidFill>
                  <a:srgbClr val="C00000"/>
                </a:solidFill>
                <a:latin typeface="方正大黑简体" panose="02010600030101010101" charset="-122"/>
                <a:ea typeface="方正大黑简体" panose="02010600030101010101" charset="-122"/>
              </a:rPr>
              <a:t>本条件若干问题的特定解释</a:t>
            </a:r>
            <a:endParaRPr lang="zh-CN" altLang="zh-CN" sz="3200" spc="-300" dirty="0">
              <a:solidFill>
                <a:srgbClr val="C00000"/>
              </a:solidFill>
              <a:latin typeface="方正大黑简体" panose="02010600030101010101" charset="-122"/>
              <a:ea typeface="方正大黑简体" panose="02010600030101010101" charset="-122"/>
            </a:endParaRPr>
          </a:p>
        </p:txBody>
      </p:sp>
      <p:sp>
        <p:nvSpPr>
          <p:cNvPr id="14" name="标题 1"/>
          <p:cNvSpPr txBox="1"/>
          <p:nvPr/>
        </p:nvSpPr>
        <p:spPr>
          <a:xfrm>
            <a:off x="1679247" y="193969"/>
            <a:ext cx="3565629" cy="574753"/>
          </a:xfrm>
          <a:prstGeom prst="rect">
            <a:avLst/>
          </a:prstGeom>
          <a:noFill/>
        </p:spPr>
        <p:txBody>
          <a:bodyPr vert="horz" wrap="square" lIns="121900" tIns="60950" rIns="121900" bIns="60950"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pPr lvl="0"/>
            <a:r>
              <a:rPr lang="zh-CN" altLang="zh-CN"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附</a:t>
            </a:r>
            <a:r>
              <a:rPr lang="en-US" altLang="zh-CN"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  </a:t>
            </a:r>
            <a:r>
              <a:rPr lang="zh-CN" altLang="zh-CN" sz="2935" dirty="0" smtClean="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则</a:t>
            </a:r>
            <a:endPar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cxnSp>
        <p:nvCxnSpPr>
          <p:cNvPr id="6" name="直接连接符 5"/>
          <p:cNvCxnSpPr/>
          <p:nvPr/>
        </p:nvCxnSpPr>
        <p:spPr>
          <a:xfrm>
            <a:off x="1871238" y="1605717"/>
            <a:ext cx="854361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9742883" y="1432363"/>
            <a:ext cx="671970" cy="17335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stretch>
            <a:fillRect/>
          </a:stretch>
        </p:blipFill>
        <p:spPr>
          <a:xfrm>
            <a:off x="68047" y="0"/>
            <a:ext cx="12149996" cy="6856928"/>
          </a:xfrm>
          <a:prstGeom prst="rect">
            <a:avLst/>
          </a:prstGeom>
        </p:spPr>
      </p:pic>
      <p:sp>
        <p:nvSpPr>
          <p:cNvPr id="46" name="矩形 45"/>
          <p:cNvSpPr/>
          <p:nvPr/>
        </p:nvSpPr>
        <p:spPr>
          <a:xfrm>
            <a:off x="876300" y="1605717"/>
            <a:ext cx="10210800" cy="4893647"/>
          </a:xfrm>
          <a:prstGeom prst="rect">
            <a:avLst/>
          </a:prstGeom>
        </p:spPr>
        <p:txBody>
          <a:bodyPr wrap="square">
            <a:spAutoFit/>
          </a:bodyPr>
          <a:lstStyle/>
          <a:p>
            <a:r>
              <a:rPr lang="zh-CN" altLang="zh-CN" sz="2400" dirty="0"/>
              <a:t>十四、各级政府奖励说明：</a:t>
            </a:r>
            <a:endParaRPr lang="zh-CN" altLang="zh-CN" sz="2400" dirty="0"/>
          </a:p>
          <a:p>
            <a:r>
              <a:rPr lang="zh-CN" altLang="zh-CN" sz="2400" dirty="0"/>
              <a:t>（一）国家级政府奖励是指国务院奖励。国家教育行政部门颁发的与中小学（幼儿园）教育教学教研相关的奖励视同国家级奖励。</a:t>
            </a:r>
            <a:endParaRPr lang="zh-CN" altLang="zh-CN" sz="2400" dirty="0"/>
          </a:p>
          <a:p>
            <a:r>
              <a:rPr lang="zh-CN" altLang="zh-CN" sz="2400" dirty="0"/>
              <a:t>（二）自治区级政府奖励是指自治区党委、自治区人民政府、国家相关部委颁发的奖励。自治区教育行政部门颁发的与中小学（幼儿园）教育教学教研相关的奖励可视同自治区级奖励。</a:t>
            </a:r>
            <a:endParaRPr lang="zh-CN" altLang="zh-CN" sz="2400" dirty="0"/>
          </a:p>
          <a:p>
            <a:r>
              <a:rPr lang="zh-CN" altLang="zh-CN" sz="2400" dirty="0"/>
              <a:t>（三）市厅级政府奖励是指省级各部、委、办、厅、局，设区市党委、市人民政府颁发的奖励。设区市教育行政部门颁发的与中小学（幼儿园）教育教学教研相关的奖励可视同市厅级奖励。</a:t>
            </a:r>
            <a:endParaRPr lang="zh-CN" altLang="zh-CN" sz="2400" dirty="0"/>
          </a:p>
          <a:p>
            <a:r>
              <a:rPr lang="zh-CN" altLang="zh-CN" sz="2400" dirty="0"/>
              <a:t>（四）县级政府奖励是指县委、县政府及市局奖励。县级教育行政部门颁发的与中小学（幼儿园）教育教学教研相关的奖励可视同县级奖励</a:t>
            </a:r>
            <a:r>
              <a:rPr lang="zh-CN" altLang="zh-CN" sz="2400" dirty="0" smtClean="0"/>
              <a:t>。以上</a:t>
            </a:r>
            <a:r>
              <a:rPr lang="zh-CN" altLang="zh-CN" sz="2400" dirty="0"/>
              <a:t>奖励均以获奖证书或奖励文件为准。各类表彰奖励以党委、政府部门组织的为准。</a:t>
            </a:r>
            <a:endParaRPr lang="zh-CN" altLang="zh-CN" sz="2400" dirty="0"/>
          </a:p>
        </p:txBody>
      </p:sp>
      <p:sp>
        <p:nvSpPr>
          <p:cNvPr id="2" name="矩形 1"/>
          <p:cNvSpPr/>
          <p:nvPr/>
        </p:nvSpPr>
        <p:spPr>
          <a:xfrm>
            <a:off x="1845852" y="980994"/>
            <a:ext cx="6732933" cy="584775"/>
          </a:xfrm>
          <a:prstGeom prst="rect">
            <a:avLst/>
          </a:prstGeom>
        </p:spPr>
        <p:txBody>
          <a:bodyPr wrap="none">
            <a:spAutoFit/>
          </a:bodyPr>
          <a:lstStyle/>
          <a:p>
            <a:r>
              <a:rPr lang="zh-CN" altLang="zh-CN" sz="3200" spc="-300" dirty="0" smtClean="0">
                <a:solidFill>
                  <a:srgbClr val="C00000"/>
                </a:solidFill>
                <a:latin typeface="方正大黑简体" panose="02010600030101010101" charset="-122"/>
                <a:ea typeface="方正大黑简体" panose="02010600030101010101" charset="-122"/>
                <a:sym typeface="+mn-ea"/>
              </a:rPr>
              <a:t>第</a:t>
            </a:r>
            <a:r>
              <a:rPr lang="zh-CN" altLang="en-US" sz="3200" spc="-300" dirty="0">
                <a:solidFill>
                  <a:srgbClr val="C00000"/>
                </a:solidFill>
                <a:latin typeface="方正大黑简体" panose="02010600030101010101" charset="-122"/>
                <a:ea typeface="方正大黑简体" panose="02010600030101010101" charset="-122"/>
                <a:sym typeface="+mn-ea"/>
              </a:rPr>
              <a:t>三十七</a:t>
            </a:r>
            <a:r>
              <a:rPr lang="zh-CN" altLang="zh-CN" sz="3200" spc="-300" dirty="0" smtClean="0">
                <a:solidFill>
                  <a:srgbClr val="C00000"/>
                </a:solidFill>
                <a:latin typeface="方正大黑简体" panose="02010600030101010101" charset="-122"/>
                <a:ea typeface="方正大黑简体" panose="02010600030101010101" charset="-122"/>
                <a:sym typeface="+mn-ea"/>
              </a:rPr>
              <a:t>条</a:t>
            </a:r>
            <a:r>
              <a:rPr lang="en-US" altLang="zh-CN" sz="3200" spc="-300" dirty="0" smtClean="0">
                <a:solidFill>
                  <a:srgbClr val="C00000"/>
                </a:solidFill>
                <a:latin typeface="方正大黑简体" panose="02010600030101010101" charset="-122"/>
                <a:ea typeface="方正大黑简体" panose="02010600030101010101" charset="-122"/>
                <a:sym typeface="+mn-ea"/>
              </a:rPr>
              <a:t>   </a:t>
            </a:r>
            <a:r>
              <a:rPr lang="zh-CN" altLang="zh-CN" sz="3200" spc="-300" dirty="0">
                <a:solidFill>
                  <a:srgbClr val="C00000"/>
                </a:solidFill>
                <a:latin typeface="方正大黑简体" panose="02010600030101010101" charset="-122"/>
                <a:ea typeface="方正大黑简体" panose="02010600030101010101" charset="-122"/>
              </a:rPr>
              <a:t>本条件若干问题的特定解释</a:t>
            </a:r>
            <a:endParaRPr lang="zh-CN" altLang="zh-CN" sz="3200" spc="-300" dirty="0">
              <a:solidFill>
                <a:srgbClr val="C00000"/>
              </a:solidFill>
              <a:latin typeface="方正大黑简体" panose="02010600030101010101" charset="-122"/>
              <a:ea typeface="方正大黑简体" panose="02010600030101010101" charset="-122"/>
            </a:endParaRPr>
          </a:p>
        </p:txBody>
      </p:sp>
      <p:sp>
        <p:nvSpPr>
          <p:cNvPr id="14" name="标题 1"/>
          <p:cNvSpPr txBox="1"/>
          <p:nvPr/>
        </p:nvSpPr>
        <p:spPr>
          <a:xfrm>
            <a:off x="1679247" y="193969"/>
            <a:ext cx="3565629" cy="574753"/>
          </a:xfrm>
          <a:prstGeom prst="rect">
            <a:avLst/>
          </a:prstGeom>
          <a:noFill/>
        </p:spPr>
        <p:txBody>
          <a:bodyPr vert="horz" wrap="square" lIns="121900" tIns="60950" rIns="121900" bIns="60950"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pPr lvl="0"/>
            <a:r>
              <a:rPr lang="zh-CN" altLang="zh-CN"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附</a:t>
            </a:r>
            <a:r>
              <a:rPr lang="en-US" altLang="zh-CN"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  </a:t>
            </a:r>
            <a:r>
              <a:rPr lang="zh-CN" altLang="zh-CN" sz="2935" dirty="0" smtClean="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则</a:t>
            </a:r>
            <a:endPar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cxnSp>
        <p:nvCxnSpPr>
          <p:cNvPr id="6" name="直接连接符 5"/>
          <p:cNvCxnSpPr/>
          <p:nvPr/>
        </p:nvCxnSpPr>
        <p:spPr>
          <a:xfrm>
            <a:off x="1871238" y="1605717"/>
            <a:ext cx="854361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9742883" y="1432363"/>
            <a:ext cx="671970" cy="17335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stretch>
            <a:fillRect/>
          </a:stretch>
        </p:blipFill>
        <p:spPr>
          <a:xfrm>
            <a:off x="68047" y="0"/>
            <a:ext cx="12149996" cy="6856928"/>
          </a:xfrm>
          <a:prstGeom prst="rect">
            <a:avLst/>
          </a:prstGeom>
        </p:spPr>
      </p:pic>
      <p:sp>
        <p:nvSpPr>
          <p:cNvPr id="46" name="矩形 45"/>
          <p:cNvSpPr/>
          <p:nvPr/>
        </p:nvSpPr>
        <p:spPr>
          <a:xfrm>
            <a:off x="1679247" y="1989700"/>
            <a:ext cx="7897031" cy="1815882"/>
          </a:xfrm>
          <a:prstGeom prst="rect">
            <a:avLst/>
          </a:prstGeom>
        </p:spPr>
        <p:txBody>
          <a:bodyPr wrap="square">
            <a:spAutoFit/>
          </a:bodyPr>
          <a:lstStyle/>
          <a:p>
            <a:r>
              <a:rPr lang="zh-CN" altLang="zh-CN" sz="2800" dirty="0"/>
              <a:t>十五、教育教学科研课题是指教育行政部门或教研部门组织立项的科研课题，或其它行政部门组织立项的与教育教学有关的科研课题。课题应有结题证明材料。</a:t>
            </a:r>
            <a:endParaRPr lang="zh-CN" altLang="zh-CN" sz="2800" dirty="0"/>
          </a:p>
        </p:txBody>
      </p:sp>
      <p:sp>
        <p:nvSpPr>
          <p:cNvPr id="49" name="矩形 48"/>
          <p:cNvSpPr/>
          <p:nvPr/>
        </p:nvSpPr>
        <p:spPr>
          <a:xfrm>
            <a:off x="1679247" y="3937952"/>
            <a:ext cx="8182244" cy="2677656"/>
          </a:xfrm>
          <a:prstGeom prst="rect">
            <a:avLst/>
          </a:prstGeom>
        </p:spPr>
        <p:txBody>
          <a:bodyPr wrap="square">
            <a:spAutoFit/>
          </a:bodyPr>
          <a:lstStyle/>
          <a:p>
            <a:r>
              <a:rPr lang="zh-CN" altLang="zh-CN" sz="2800" dirty="0"/>
              <a:t>十六、教育教学著作或教材是指取得</a:t>
            </a:r>
            <a:r>
              <a:rPr lang="en-US" altLang="zh-CN" sz="2800" dirty="0"/>
              <a:t>ISBN</a:t>
            </a:r>
            <a:r>
              <a:rPr lang="zh-CN" altLang="zh-CN" sz="2800" dirty="0"/>
              <a:t>（国内、国际标准书号）并公开出版发行的本专业学术专著或教材。凡文章汇编、资料手册、一般编译著作、作品集、普通教材、练习册、普通工具书不能视为学术专著。所有著作的清样稿或出版证明等不能作为已公开出版发行的依据。</a:t>
            </a:r>
            <a:endParaRPr lang="zh-CN" altLang="zh-CN" sz="2800" dirty="0"/>
          </a:p>
        </p:txBody>
      </p:sp>
      <p:sp>
        <p:nvSpPr>
          <p:cNvPr id="2" name="矩形 1"/>
          <p:cNvSpPr/>
          <p:nvPr/>
        </p:nvSpPr>
        <p:spPr>
          <a:xfrm>
            <a:off x="1845852" y="980994"/>
            <a:ext cx="6732933" cy="584775"/>
          </a:xfrm>
          <a:prstGeom prst="rect">
            <a:avLst/>
          </a:prstGeom>
        </p:spPr>
        <p:txBody>
          <a:bodyPr wrap="none">
            <a:spAutoFit/>
          </a:bodyPr>
          <a:lstStyle/>
          <a:p>
            <a:r>
              <a:rPr lang="zh-CN" altLang="zh-CN" sz="3200" spc="-300" dirty="0" smtClean="0">
                <a:solidFill>
                  <a:srgbClr val="C00000"/>
                </a:solidFill>
                <a:latin typeface="方正大黑简体" panose="02010600030101010101" charset="-122"/>
                <a:ea typeface="方正大黑简体" panose="02010600030101010101" charset="-122"/>
                <a:sym typeface="+mn-ea"/>
              </a:rPr>
              <a:t>第</a:t>
            </a:r>
            <a:r>
              <a:rPr lang="zh-CN" altLang="en-US" sz="3200" spc="-300" dirty="0">
                <a:solidFill>
                  <a:srgbClr val="C00000"/>
                </a:solidFill>
                <a:latin typeface="方正大黑简体" panose="02010600030101010101" charset="-122"/>
                <a:ea typeface="方正大黑简体" panose="02010600030101010101" charset="-122"/>
                <a:sym typeface="+mn-ea"/>
              </a:rPr>
              <a:t>三十七</a:t>
            </a:r>
            <a:r>
              <a:rPr lang="zh-CN" altLang="zh-CN" sz="3200" spc="-300" dirty="0" smtClean="0">
                <a:solidFill>
                  <a:srgbClr val="C00000"/>
                </a:solidFill>
                <a:latin typeface="方正大黑简体" panose="02010600030101010101" charset="-122"/>
                <a:ea typeface="方正大黑简体" panose="02010600030101010101" charset="-122"/>
                <a:sym typeface="+mn-ea"/>
              </a:rPr>
              <a:t>条</a:t>
            </a:r>
            <a:r>
              <a:rPr lang="en-US" altLang="zh-CN" sz="3200" spc="-300" dirty="0" smtClean="0">
                <a:solidFill>
                  <a:srgbClr val="C00000"/>
                </a:solidFill>
                <a:latin typeface="方正大黑简体" panose="02010600030101010101" charset="-122"/>
                <a:ea typeface="方正大黑简体" panose="02010600030101010101" charset="-122"/>
                <a:sym typeface="+mn-ea"/>
              </a:rPr>
              <a:t>   </a:t>
            </a:r>
            <a:r>
              <a:rPr lang="zh-CN" altLang="zh-CN" sz="3200" spc="-300" dirty="0">
                <a:solidFill>
                  <a:srgbClr val="C00000"/>
                </a:solidFill>
                <a:latin typeface="方正大黑简体" panose="02010600030101010101" charset="-122"/>
                <a:ea typeface="方正大黑简体" panose="02010600030101010101" charset="-122"/>
              </a:rPr>
              <a:t>本条件若干问题的特定解释</a:t>
            </a:r>
            <a:endParaRPr lang="zh-CN" altLang="zh-CN" sz="3200" spc="-300" dirty="0">
              <a:solidFill>
                <a:srgbClr val="C00000"/>
              </a:solidFill>
              <a:latin typeface="方正大黑简体" panose="02010600030101010101" charset="-122"/>
              <a:ea typeface="方正大黑简体" panose="02010600030101010101" charset="-122"/>
            </a:endParaRPr>
          </a:p>
        </p:txBody>
      </p:sp>
      <p:sp>
        <p:nvSpPr>
          <p:cNvPr id="14" name="标题 1"/>
          <p:cNvSpPr txBox="1"/>
          <p:nvPr/>
        </p:nvSpPr>
        <p:spPr>
          <a:xfrm>
            <a:off x="1679247" y="193969"/>
            <a:ext cx="3565629" cy="574753"/>
          </a:xfrm>
          <a:prstGeom prst="rect">
            <a:avLst/>
          </a:prstGeom>
          <a:noFill/>
        </p:spPr>
        <p:txBody>
          <a:bodyPr vert="horz" wrap="square" lIns="121900" tIns="60950" rIns="121900" bIns="60950"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pPr lvl="0"/>
            <a:r>
              <a:rPr lang="zh-CN" altLang="zh-CN"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附</a:t>
            </a:r>
            <a:r>
              <a:rPr lang="en-US" altLang="zh-CN"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  </a:t>
            </a:r>
            <a:r>
              <a:rPr lang="zh-CN" altLang="zh-CN" sz="2935" dirty="0" smtClean="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则</a:t>
            </a:r>
            <a:endPar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cxnSp>
        <p:nvCxnSpPr>
          <p:cNvPr id="6" name="直接连接符 5"/>
          <p:cNvCxnSpPr/>
          <p:nvPr/>
        </p:nvCxnSpPr>
        <p:spPr>
          <a:xfrm>
            <a:off x="1871238" y="1605717"/>
            <a:ext cx="854361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9742883" y="1432363"/>
            <a:ext cx="671970" cy="17335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stretch>
            <a:fillRect/>
          </a:stretch>
        </p:blipFill>
        <p:spPr>
          <a:xfrm>
            <a:off x="68047" y="0"/>
            <a:ext cx="12149996" cy="6856928"/>
          </a:xfrm>
          <a:prstGeom prst="rect">
            <a:avLst/>
          </a:prstGeom>
        </p:spPr>
      </p:pic>
      <p:sp>
        <p:nvSpPr>
          <p:cNvPr id="46" name="矩形 45"/>
          <p:cNvSpPr/>
          <p:nvPr/>
        </p:nvSpPr>
        <p:spPr>
          <a:xfrm>
            <a:off x="1679247" y="1989700"/>
            <a:ext cx="7897031" cy="2246769"/>
          </a:xfrm>
          <a:prstGeom prst="rect">
            <a:avLst/>
          </a:prstGeom>
        </p:spPr>
        <p:txBody>
          <a:bodyPr wrap="square">
            <a:spAutoFit/>
          </a:bodyPr>
          <a:lstStyle/>
          <a:p>
            <a:r>
              <a:rPr lang="zh-CN" altLang="zh-CN" sz="2800" dirty="0"/>
              <a:t>十七、论文是指以独著或第一作者在具有</a:t>
            </a:r>
            <a:r>
              <a:rPr lang="en-US" altLang="zh-CN" sz="2800" dirty="0"/>
              <a:t>CN</a:t>
            </a:r>
            <a:r>
              <a:rPr lang="zh-CN" altLang="zh-CN" sz="2800" dirty="0"/>
              <a:t>刊号（国内统一连续出版物号）、</a:t>
            </a:r>
            <a:r>
              <a:rPr lang="en-US" altLang="zh-CN" sz="2800" dirty="0"/>
              <a:t>ISSN</a:t>
            </a:r>
            <a:r>
              <a:rPr lang="zh-CN" altLang="zh-CN" sz="2800" dirty="0"/>
              <a:t>刊号（国际标准连续出版物号）的专业期刊上公开发表本专业研究性学术文章（专辑、论文集上收集的论文不在此列）。</a:t>
            </a:r>
            <a:endParaRPr lang="zh-CN" altLang="zh-CN" sz="2800" dirty="0"/>
          </a:p>
        </p:txBody>
      </p:sp>
      <p:sp>
        <p:nvSpPr>
          <p:cNvPr id="49" name="矩形 48"/>
          <p:cNvSpPr/>
          <p:nvPr/>
        </p:nvSpPr>
        <p:spPr>
          <a:xfrm>
            <a:off x="1679247" y="4395152"/>
            <a:ext cx="8182244" cy="1815882"/>
          </a:xfrm>
          <a:prstGeom prst="rect">
            <a:avLst/>
          </a:prstGeom>
        </p:spPr>
        <p:txBody>
          <a:bodyPr wrap="square">
            <a:spAutoFit/>
          </a:bodyPr>
          <a:lstStyle/>
          <a:p>
            <a:r>
              <a:rPr lang="zh-CN" altLang="zh-CN" sz="2800" dirty="0"/>
              <a:t>十八、最后学历的专业与申报学科不相符时，至少应该在学科岗位任教一年以上</a:t>
            </a:r>
            <a:r>
              <a:rPr lang="zh-CN" altLang="zh-CN" sz="2800" dirty="0" smtClean="0"/>
              <a:t>。</a:t>
            </a:r>
            <a:endParaRPr lang="en-US" altLang="zh-CN" sz="2800" dirty="0" smtClean="0"/>
          </a:p>
          <a:p>
            <a:endParaRPr lang="en-US" altLang="zh-CN" sz="2800" dirty="0" smtClean="0"/>
          </a:p>
          <a:p>
            <a:r>
              <a:rPr lang="zh-CN" altLang="zh-CN" sz="2800" dirty="0"/>
              <a:t>十九、本条件中凡冠有“以上”者，均含本级。</a:t>
            </a:r>
            <a:endParaRPr lang="zh-CN" altLang="zh-CN" sz="2800" dirty="0"/>
          </a:p>
        </p:txBody>
      </p:sp>
      <p:sp>
        <p:nvSpPr>
          <p:cNvPr id="2" name="矩形 1"/>
          <p:cNvSpPr/>
          <p:nvPr/>
        </p:nvSpPr>
        <p:spPr>
          <a:xfrm>
            <a:off x="1845852" y="980994"/>
            <a:ext cx="6732933" cy="584775"/>
          </a:xfrm>
          <a:prstGeom prst="rect">
            <a:avLst/>
          </a:prstGeom>
        </p:spPr>
        <p:txBody>
          <a:bodyPr wrap="none">
            <a:spAutoFit/>
          </a:bodyPr>
          <a:lstStyle/>
          <a:p>
            <a:r>
              <a:rPr lang="zh-CN" altLang="zh-CN" sz="3200" spc="-300" dirty="0" smtClean="0">
                <a:solidFill>
                  <a:srgbClr val="C00000"/>
                </a:solidFill>
                <a:latin typeface="方正大黑简体" panose="02010600030101010101" charset="-122"/>
                <a:ea typeface="方正大黑简体" panose="02010600030101010101" charset="-122"/>
                <a:sym typeface="+mn-ea"/>
              </a:rPr>
              <a:t>第</a:t>
            </a:r>
            <a:r>
              <a:rPr lang="zh-CN" altLang="en-US" sz="3200" spc="-300" dirty="0">
                <a:solidFill>
                  <a:srgbClr val="C00000"/>
                </a:solidFill>
                <a:latin typeface="方正大黑简体" panose="02010600030101010101" charset="-122"/>
                <a:ea typeface="方正大黑简体" panose="02010600030101010101" charset="-122"/>
                <a:sym typeface="+mn-ea"/>
              </a:rPr>
              <a:t>三十七</a:t>
            </a:r>
            <a:r>
              <a:rPr lang="zh-CN" altLang="zh-CN" sz="3200" spc="-300" dirty="0" smtClean="0">
                <a:solidFill>
                  <a:srgbClr val="C00000"/>
                </a:solidFill>
                <a:latin typeface="方正大黑简体" panose="02010600030101010101" charset="-122"/>
                <a:ea typeface="方正大黑简体" panose="02010600030101010101" charset="-122"/>
                <a:sym typeface="+mn-ea"/>
              </a:rPr>
              <a:t>条</a:t>
            </a:r>
            <a:r>
              <a:rPr lang="en-US" altLang="zh-CN" sz="3200" spc="-300" dirty="0" smtClean="0">
                <a:solidFill>
                  <a:srgbClr val="C00000"/>
                </a:solidFill>
                <a:latin typeface="方正大黑简体" panose="02010600030101010101" charset="-122"/>
                <a:ea typeface="方正大黑简体" panose="02010600030101010101" charset="-122"/>
                <a:sym typeface="+mn-ea"/>
              </a:rPr>
              <a:t>   </a:t>
            </a:r>
            <a:r>
              <a:rPr lang="zh-CN" altLang="zh-CN" sz="3200" spc="-300" dirty="0">
                <a:solidFill>
                  <a:srgbClr val="C00000"/>
                </a:solidFill>
                <a:latin typeface="方正大黑简体" panose="02010600030101010101" charset="-122"/>
                <a:ea typeface="方正大黑简体" panose="02010600030101010101" charset="-122"/>
              </a:rPr>
              <a:t>本条件若干问题的特定解释</a:t>
            </a:r>
            <a:endParaRPr lang="zh-CN" altLang="zh-CN" sz="3200" spc="-300" dirty="0">
              <a:solidFill>
                <a:srgbClr val="C00000"/>
              </a:solidFill>
              <a:latin typeface="方正大黑简体" panose="02010600030101010101" charset="-122"/>
              <a:ea typeface="方正大黑简体" panose="02010600030101010101" charset="-122"/>
            </a:endParaRPr>
          </a:p>
        </p:txBody>
      </p:sp>
      <p:sp>
        <p:nvSpPr>
          <p:cNvPr id="14" name="标题 1"/>
          <p:cNvSpPr txBox="1"/>
          <p:nvPr/>
        </p:nvSpPr>
        <p:spPr>
          <a:xfrm>
            <a:off x="1679247" y="193969"/>
            <a:ext cx="3565629" cy="574753"/>
          </a:xfrm>
          <a:prstGeom prst="rect">
            <a:avLst/>
          </a:prstGeom>
          <a:noFill/>
        </p:spPr>
        <p:txBody>
          <a:bodyPr vert="horz" wrap="square" lIns="121900" tIns="60950" rIns="121900" bIns="60950" rtlCol="0" anchor="ctr">
            <a:spAutoFit/>
          </a:bodyPr>
          <a:lstStyle>
            <a:lvl1pPr algn="l" defTabSz="914400" rtl="0" eaLnBrk="1" latinLnBrk="0" hangingPunct="1">
              <a:spcBef>
                <a:spcPct val="0"/>
              </a:spcBef>
              <a:buNone/>
              <a:defRPr lang="zh-CN" altLang="en-US" sz="1800" kern="1200">
                <a:solidFill>
                  <a:schemeClr val="tx1"/>
                </a:solidFill>
                <a:latin typeface="微软雅黑" panose="020B0503020204020204" pitchFamily="34" charset="-122"/>
                <a:ea typeface="微软雅黑" panose="020B0503020204020204" pitchFamily="34" charset="-122"/>
                <a:cs typeface="+mn-cs"/>
              </a:defRPr>
            </a:lvl1pPr>
          </a:lstStyle>
          <a:p>
            <a:pPr lvl="0"/>
            <a:r>
              <a:rPr lang="zh-CN" altLang="zh-CN"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附</a:t>
            </a:r>
            <a:r>
              <a:rPr lang="en-US" altLang="zh-CN"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  </a:t>
            </a:r>
            <a:r>
              <a:rPr lang="zh-CN" altLang="zh-CN" sz="2935" dirty="0" smtClean="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则</a:t>
            </a:r>
            <a:endParaRPr lang="zh-CN" altLang="en-US" sz="2935" dirty="0">
              <a:solidFill>
                <a:schemeClr val="tx1">
                  <a:lumMod val="85000"/>
                  <a:lumOff val="15000"/>
                </a:schemeClr>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cxnSp>
        <p:nvCxnSpPr>
          <p:cNvPr id="6" name="直接连接符 5"/>
          <p:cNvCxnSpPr/>
          <p:nvPr/>
        </p:nvCxnSpPr>
        <p:spPr>
          <a:xfrm>
            <a:off x="1871238" y="1605717"/>
            <a:ext cx="8543614"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9742883" y="1432363"/>
            <a:ext cx="671970" cy="17335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cstate="screen"/>
          <a:stretch>
            <a:fillRect/>
          </a:stretch>
        </p:blipFill>
        <p:spPr>
          <a:xfrm>
            <a:off x="-77954" y="-46159"/>
            <a:ext cx="3167043" cy="3100066"/>
          </a:xfrm>
          <a:prstGeom prst="rect">
            <a:avLst/>
          </a:prstGeom>
        </p:spPr>
      </p:pic>
      <p:grpSp>
        <p:nvGrpSpPr>
          <p:cNvPr id="151" name="组合 150"/>
          <p:cNvGrpSpPr/>
          <p:nvPr/>
        </p:nvGrpSpPr>
        <p:grpSpPr>
          <a:xfrm>
            <a:off x="3060133" y="1548320"/>
            <a:ext cx="1825412" cy="1829100"/>
            <a:chOff x="1835696" y="568841"/>
            <a:chExt cx="1755524" cy="1759073"/>
          </a:xfrm>
        </p:grpSpPr>
        <p:grpSp>
          <p:nvGrpSpPr>
            <p:cNvPr id="152" name="组合 79"/>
            <p:cNvGrpSpPr/>
            <p:nvPr/>
          </p:nvGrpSpPr>
          <p:grpSpPr bwMode="auto">
            <a:xfrm>
              <a:off x="1835696" y="568841"/>
              <a:ext cx="1755524" cy="1759073"/>
              <a:chOff x="6379729" y="2488774"/>
              <a:chExt cx="2513016" cy="2513016"/>
            </a:xfrm>
          </p:grpSpPr>
          <p:sp>
            <p:nvSpPr>
              <p:cNvPr id="154"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50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155"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153" name="椭圆 80"/>
            <p:cNvSpPr/>
            <p:nvPr/>
          </p:nvSpPr>
          <p:spPr bwMode="auto">
            <a:xfrm>
              <a:off x="2093038" y="817303"/>
              <a:ext cx="1268631" cy="1271202"/>
            </a:xfrm>
            <a:prstGeom prst="ellipse">
              <a:avLst/>
            </a:prstGeom>
            <a:solidFill>
              <a:srgbClr val="CA032E"/>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zh-CN" altLang="en-US" sz="6000" b="1" kern="0" dirty="0" smtClean="0">
                  <a:solidFill>
                    <a:srgbClr val="FFFFFF"/>
                  </a:solidFill>
                  <a:latin typeface="微软雅黑" panose="020B0503020204020204" pitchFamily="34" charset="-122"/>
                  <a:ea typeface="微软雅黑" panose="020B0503020204020204" pitchFamily="34" charset="-122"/>
                </a:rPr>
                <a:t>谢</a:t>
              </a:r>
              <a:endParaRPr lang="zh-CN" altLang="en-US" sz="6000" b="1" kern="0" dirty="0">
                <a:solidFill>
                  <a:srgbClr val="FFFFFF"/>
                </a:solidFill>
                <a:latin typeface="微软雅黑" panose="020B0503020204020204" pitchFamily="34" charset="-122"/>
                <a:ea typeface="微软雅黑" panose="020B0503020204020204" pitchFamily="34" charset="-122"/>
              </a:endParaRPr>
            </a:p>
          </p:txBody>
        </p:sp>
      </p:grpSp>
      <p:grpSp>
        <p:nvGrpSpPr>
          <p:cNvPr id="156" name="组合 155"/>
          <p:cNvGrpSpPr/>
          <p:nvPr/>
        </p:nvGrpSpPr>
        <p:grpSpPr>
          <a:xfrm>
            <a:off x="7224256" y="1564193"/>
            <a:ext cx="1836284" cy="1839994"/>
            <a:chOff x="5525483" y="558248"/>
            <a:chExt cx="1765979" cy="1769549"/>
          </a:xfrm>
        </p:grpSpPr>
        <p:grpSp>
          <p:nvGrpSpPr>
            <p:cNvPr id="157" name="组合 79"/>
            <p:cNvGrpSpPr/>
            <p:nvPr/>
          </p:nvGrpSpPr>
          <p:grpSpPr bwMode="auto">
            <a:xfrm>
              <a:off x="5525483" y="558248"/>
              <a:ext cx="1765979" cy="1769549"/>
              <a:chOff x="6379729" y="2488774"/>
              <a:chExt cx="2513016" cy="2513016"/>
            </a:xfrm>
          </p:grpSpPr>
          <p:sp>
            <p:nvSpPr>
              <p:cNvPr id="159"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50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160"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158" name="椭圆 80"/>
            <p:cNvSpPr/>
            <p:nvPr/>
          </p:nvSpPr>
          <p:spPr bwMode="auto">
            <a:xfrm>
              <a:off x="5784358" y="808189"/>
              <a:ext cx="1276187" cy="1278773"/>
            </a:xfrm>
            <a:prstGeom prst="ellipse">
              <a:avLst/>
            </a:prstGeom>
            <a:solidFill>
              <a:srgbClr val="008D94"/>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zh-CN" altLang="en-US" sz="6600" b="1" kern="0" dirty="0">
                  <a:solidFill>
                    <a:srgbClr val="FFFFFF"/>
                  </a:solidFill>
                  <a:latin typeface="微软雅黑" panose="020B0503020204020204" pitchFamily="34" charset="-122"/>
                  <a:ea typeface="微软雅黑" panose="020B0503020204020204" pitchFamily="34" charset="-122"/>
                </a:rPr>
                <a:t>家</a:t>
              </a:r>
              <a:endParaRPr lang="zh-CN" altLang="en-US" sz="6600" b="1" kern="0" dirty="0">
                <a:solidFill>
                  <a:srgbClr val="FFFFFF"/>
                </a:solidFill>
                <a:latin typeface="微软雅黑" panose="020B0503020204020204" pitchFamily="34" charset="-122"/>
                <a:ea typeface="微软雅黑" panose="020B0503020204020204" pitchFamily="34" charset="-122"/>
              </a:endParaRPr>
            </a:p>
          </p:txBody>
        </p:sp>
      </p:grpSp>
      <p:grpSp>
        <p:nvGrpSpPr>
          <p:cNvPr id="161" name="组合 160"/>
          <p:cNvGrpSpPr/>
          <p:nvPr/>
        </p:nvGrpSpPr>
        <p:grpSpPr>
          <a:xfrm>
            <a:off x="4665996" y="1850449"/>
            <a:ext cx="1497704" cy="1500732"/>
            <a:chOff x="4408429" y="1419975"/>
            <a:chExt cx="1440362" cy="1443275"/>
          </a:xfrm>
        </p:grpSpPr>
        <p:grpSp>
          <p:nvGrpSpPr>
            <p:cNvPr id="162" name="组合 79"/>
            <p:cNvGrpSpPr/>
            <p:nvPr/>
          </p:nvGrpSpPr>
          <p:grpSpPr bwMode="auto">
            <a:xfrm>
              <a:off x="4408429" y="1419975"/>
              <a:ext cx="1440362" cy="1443275"/>
              <a:chOff x="6379729" y="2488774"/>
              <a:chExt cx="2513016" cy="2513016"/>
            </a:xfrm>
          </p:grpSpPr>
          <p:sp>
            <p:nvSpPr>
              <p:cNvPr id="164"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50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165"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163" name="椭圆 80"/>
            <p:cNvSpPr/>
            <p:nvPr/>
          </p:nvSpPr>
          <p:spPr bwMode="auto">
            <a:xfrm>
              <a:off x="4619572" y="1623833"/>
              <a:ext cx="1040880" cy="1042988"/>
            </a:xfrm>
            <a:prstGeom prst="ellipse">
              <a:avLst/>
            </a:prstGeom>
            <a:solidFill>
              <a:srgbClr val="092D3B"/>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zh-CN" altLang="en-US" sz="4800" b="1" kern="0" dirty="0" smtClean="0">
                  <a:solidFill>
                    <a:srgbClr val="FFFFFF"/>
                  </a:solidFill>
                  <a:latin typeface="微软雅黑" panose="020B0503020204020204" pitchFamily="34" charset="-122"/>
                  <a:ea typeface="微软雅黑" panose="020B0503020204020204" pitchFamily="34" charset="-122"/>
                </a:rPr>
                <a:t>谢</a:t>
              </a:r>
              <a:endParaRPr lang="zh-CN" altLang="en-US" sz="4800" b="1" kern="0" dirty="0">
                <a:solidFill>
                  <a:srgbClr val="FFFFFF"/>
                </a:solidFill>
                <a:latin typeface="微软雅黑" panose="020B0503020204020204" pitchFamily="34" charset="-122"/>
                <a:ea typeface="微软雅黑" panose="020B0503020204020204" pitchFamily="34" charset="-122"/>
              </a:endParaRPr>
            </a:p>
          </p:txBody>
        </p:sp>
      </p:grpSp>
      <p:grpSp>
        <p:nvGrpSpPr>
          <p:cNvPr id="166" name="组合 165"/>
          <p:cNvGrpSpPr/>
          <p:nvPr/>
        </p:nvGrpSpPr>
        <p:grpSpPr>
          <a:xfrm>
            <a:off x="5904915" y="2249559"/>
            <a:ext cx="1700196" cy="1703632"/>
            <a:chOff x="3366696" y="411510"/>
            <a:chExt cx="1635101" cy="1638407"/>
          </a:xfrm>
        </p:grpSpPr>
        <p:grpSp>
          <p:nvGrpSpPr>
            <p:cNvPr id="167" name="组合 79"/>
            <p:cNvGrpSpPr/>
            <p:nvPr/>
          </p:nvGrpSpPr>
          <p:grpSpPr bwMode="auto">
            <a:xfrm>
              <a:off x="3366696" y="411510"/>
              <a:ext cx="1635101" cy="1638407"/>
              <a:chOff x="6379729" y="2488774"/>
              <a:chExt cx="2513016" cy="2513016"/>
            </a:xfrm>
          </p:grpSpPr>
          <p:sp>
            <p:nvSpPr>
              <p:cNvPr id="169"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50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170"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168" name="椭圆 80"/>
            <p:cNvSpPr/>
            <p:nvPr/>
          </p:nvSpPr>
          <p:spPr bwMode="auto">
            <a:xfrm>
              <a:off x="3606386" y="642929"/>
              <a:ext cx="1181608" cy="1184002"/>
            </a:xfrm>
            <a:prstGeom prst="ellipse">
              <a:avLst/>
            </a:prstGeom>
            <a:solidFill>
              <a:srgbClr val="FE9A08"/>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zh-CN" altLang="en-US" sz="6000" b="1" kern="0" dirty="0">
                  <a:solidFill>
                    <a:srgbClr val="FFFFFF"/>
                  </a:solidFill>
                  <a:latin typeface="微软雅黑" panose="020B0503020204020204" pitchFamily="34" charset="-122"/>
                  <a:ea typeface="微软雅黑" panose="020B0503020204020204" pitchFamily="34" charset="-122"/>
                </a:rPr>
                <a:t>大</a:t>
              </a:r>
              <a:endParaRPr lang="zh-CN" altLang="en-US" sz="6000" b="1" kern="0" dirty="0">
                <a:solidFill>
                  <a:srgbClr val="FFFFFF"/>
                </a:solidFill>
                <a:latin typeface="微软雅黑" panose="020B0503020204020204" pitchFamily="34" charset="-122"/>
                <a:ea typeface="微软雅黑" panose="020B0503020204020204" pitchFamily="34" charset="-122"/>
              </a:endParaRPr>
            </a:p>
          </p:txBody>
        </p:sp>
      </p:grpSp>
      <p:grpSp>
        <p:nvGrpSpPr>
          <p:cNvPr id="172" name="组合 171"/>
          <p:cNvGrpSpPr/>
          <p:nvPr/>
        </p:nvGrpSpPr>
        <p:grpSpPr>
          <a:xfrm>
            <a:off x="2535814" y="2905957"/>
            <a:ext cx="391748" cy="392540"/>
            <a:chOff x="1835696" y="568841"/>
            <a:chExt cx="1755524" cy="1759073"/>
          </a:xfrm>
        </p:grpSpPr>
        <p:grpSp>
          <p:nvGrpSpPr>
            <p:cNvPr id="173" name="组合 79"/>
            <p:cNvGrpSpPr/>
            <p:nvPr/>
          </p:nvGrpSpPr>
          <p:grpSpPr bwMode="auto">
            <a:xfrm>
              <a:off x="1835696" y="568841"/>
              <a:ext cx="1755524" cy="1759073"/>
              <a:chOff x="6379729" y="2488774"/>
              <a:chExt cx="2513016" cy="2513016"/>
            </a:xfrm>
          </p:grpSpPr>
          <p:sp>
            <p:nvSpPr>
              <p:cNvPr id="175"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176"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174" name="椭圆 80"/>
            <p:cNvSpPr/>
            <p:nvPr/>
          </p:nvSpPr>
          <p:spPr bwMode="auto">
            <a:xfrm>
              <a:off x="2093038" y="817303"/>
              <a:ext cx="1268631" cy="1271202"/>
            </a:xfrm>
            <a:prstGeom prst="ellipse">
              <a:avLst/>
            </a:prstGeom>
            <a:solidFill>
              <a:srgbClr val="CA032E"/>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sz="7200" b="1" kern="0" dirty="0">
                <a:solidFill>
                  <a:srgbClr val="FFFFFF"/>
                </a:solidFill>
                <a:latin typeface="微软雅黑" panose="020B0503020204020204" pitchFamily="34" charset="-122"/>
                <a:ea typeface="微软雅黑" panose="020B0503020204020204" pitchFamily="34" charset="-122"/>
              </a:endParaRPr>
            </a:p>
          </p:txBody>
        </p:sp>
      </p:grpSp>
      <p:grpSp>
        <p:nvGrpSpPr>
          <p:cNvPr id="177" name="组合 176"/>
          <p:cNvGrpSpPr/>
          <p:nvPr/>
        </p:nvGrpSpPr>
        <p:grpSpPr>
          <a:xfrm>
            <a:off x="3093064" y="3323185"/>
            <a:ext cx="391748" cy="392540"/>
            <a:chOff x="1835696" y="568841"/>
            <a:chExt cx="1755524" cy="1759073"/>
          </a:xfrm>
        </p:grpSpPr>
        <p:grpSp>
          <p:nvGrpSpPr>
            <p:cNvPr id="178" name="组合 79"/>
            <p:cNvGrpSpPr/>
            <p:nvPr/>
          </p:nvGrpSpPr>
          <p:grpSpPr bwMode="auto">
            <a:xfrm>
              <a:off x="1835696" y="568841"/>
              <a:ext cx="1755524" cy="1759073"/>
              <a:chOff x="6379729" y="2488774"/>
              <a:chExt cx="2513016" cy="2513016"/>
            </a:xfrm>
          </p:grpSpPr>
          <p:sp>
            <p:nvSpPr>
              <p:cNvPr id="180"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181"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179" name="椭圆 80"/>
            <p:cNvSpPr/>
            <p:nvPr/>
          </p:nvSpPr>
          <p:spPr bwMode="auto">
            <a:xfrm>
              <a:off x="2093038" y="817303"/>
              <a:ext cx="1268631" cy="1271202"/>
            </a:xfrm>
            <a:prstGeom prst="ellipse">
              <a:avLst/>
            </a:prstGeom>
            <a:solidFill>
              <a:srgbClr val="FE9A08"/>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sz="7200" b="1" kern="0" dirty="0">
                <a:solidFill>
                  <a:srgbClr val="FFFFFF"/>
                </a:solidFill>
                <a:latin typeface="微软雅黑" panose="020B0503020204020204" pitchFamily="34" charset="-122"/>
                <a:ea typeface="微软雅黑" panose="020B0503020204020204" pitchFamily="34" charset="-122"/>
              </a:endParaRPr>
            </a:p>
          </p:txBody>
        </p:sp>
      </p:grpSp>
      <p:grpSp>
        <p:nvGrpSpPr>
          <p:cNvPr id="182" name="组合 181"/>
          <p:cNvGrpSpPr/>
          <p:nvPr/>
        </p:nvGrpSpPr>
        <p:grpSpPr>
          <a:xfrm>
            <a:off x="6298934" y="1687317"/>
            <a:ext cx="391748" cy="392540"/>
            <a:chOff x="1835696" y="568841"/>
            <a:chExt cx="1755524" cy="1759073"/>
          </a:xfrm>
        </p:grpSpPr>
        <p:grpSp>
          <p:nvGrpSpPr>
            <p:cNvPr id="183" name="组合 79"/>
            <p:cNvGrpSpPr/>
            <p:nvPr/>
          </p:nvGrpSpPr>
          <p:grpSpPr bwMode="auto">
            <a:xfrm>
              <a:off x="1835696" y="568841"/>
              <a:ext cx="1755524" cy="1759073"/>
              <a:chOff x="6379729" y="2488774"/>
              <a:chExt cx="2513016" cy="2513016"/>
            </a:xfrm>
          </p:grpSpPr>
          <p:sp>
            <p:nvSpPr>
              <p:cNvPr id="185"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186"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184" name="椭圆 80"/>
            <p:cNvSpPr/>
            <p:nvPr/>
          </p:nvSpPr>
          <p:spPr bwMode="auto">
            <a:xfrm>
              <a:off x="2093038" y="817303"/>
              <a:ext cx="1268631" cy="1271202"/>
            </a:xfrm>
            <a:prstGeom prst="ellipse">
              <a:avLst/>
            </a:prstGeom>
            <a:solidFill>
              <a:srgbClr val="CA032E"/>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sz="7200" b="1" kern="0" dirty="0">
                <a:solidFill>
                  <a:srgbClr val="FFFFFF"/>
                </a:solidFill>
                <a:latin typeface="微软雅黑" panose="020B0503020204020204" pitchFamily="34" charset="-122"/>
                <a:ea typeface="微软雅黑" panose="020B0503020204020204" pitchFamily="34" charset="-122"/>
              </a:endParaRPr>
            </a:p>
          </p:txBody>
        </p:sp>
      </p:grpSp>
      <p:grpSp>
        <p:nvGrpSpPr>
          <p:cNvPr id="187" name="组合 186"/>
          <p:cNvGrpSpPr/>
          <p:nvPr/>
        </p:nvGrpSpPr>
        <p:grpSpPr>
          <a:xfrm>
            <a:off x="6915791" y="1392165"/>
            <a:ext cx="391748" cy="392540"/>
            <a:chOff x="1835696" y="568841"/>
            <a:chExt cx="1755524" cy="1759073"/>
          </a:xfrm>
        </p:grpSpPr>
        <p:grpSp>
          <p:nvGrpSpPr>
            <p:cNvPr id="188" name="组合 79"/>
            <p:cNvGrpSpPr/>
            <p:nvPr/>
          </p:nvGrpSpPr>
          <p:grpSpPr bwMode="auto">
            <a:xfrm>
              <a:off x="1835696" y="568841"/>
              <a:ext cx="1755524" cy="1759073"/>
              <a:chOff x="6379729" y="2488774"/>
              <a:chExt cx="2513016" cy="2513016"/>
            </a:xfrm>
          </p:grpSpPr>
          <p:sp>
            <p:nvSpPr>
              <p:cNvPr id="190"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191"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189" name="椭圆 80"/>
            <p:cNvSpPr/>
            <p:nvPr/>
          </p:nvSpPr>
          <p:spPr bwMode="auto">
            <a:xfrm>
              <a:off x="2093038" y="817303"/>
              <a:ext cx="1268631" cy="1271202"/>
            </a:xfrm>
            <a:prstGeom prst="ellipse">
              <a:avLst/>
            </a:prstGeom>
            <a:solidFill>
              <a:srgbClr val="FE9A08"/>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sz="7200" b="1" kern="0" dirty="0">
                <a:solidFill>
                  <a:srgbClr val="FFFFFF"/>
                </a:solidFill>
                <a:latin typeface="微软雅黑" panose="020B0503020204020204" pitchFamily="34" charset="-122"/>
                <a:ea typeface="微软雅黑" panose="020B0503020204020204" pitchFamily="34" charset="-122"/>
              </a:endParaRPr>
            </a:p>
          </p:txBody>
        </p:sp>
      </p:grpSp>
      <p:grpSp>
        <p:nvGrpSpPr>
          <p:cNvPr id="192" name="组合 191"/>
          <p:cNvGrpSpPr/>
          <p:nvPr/>
        </p:nvGrpSpPr>
        <p:grpSpPr>
          <a:xfrm>
            <a:off x="8681982" y="3388848"/>
            <a:ext cx="391748" cy="392540"/>
            <a:chOff x="1835696" y="568841"/>
            <a:chExt cx="1755524" cy="1759073"/>
          </a:xfrm>
        </p:grpSpPr>
        <p:grpSp>
          <p:nvGrpSpPr>
            <p:cNvPr id="193" name="组合 79"/>
            <p:cNvGrpSpPr/>
            <p:nvPr/>
          </p:nvGrpSpPr>
          <p:grpSpPr bwMode="auto">
            <a:xfrm>
              <a:off x="1835696" y="568841"/>
              <a:ext cx="1755524" cy="1759073"/>
              <a:chOff x="6379729" y="2488774"/>
              <a:chExt cx="2513016" cy="2513016"/>
            </a:xfrm>
          </p:grpSpPr>
          <p:sp>
            <p:nvSpPr>
              <p:cNvPr id="195"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196"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194" name="椭圆 80"/>
            <p:cNvSpPr/>
            <p:nvPr/>
          </p:nvSpPr>
          <p:spPr bwMode="auto">
            <a:xfrm>
              <a:off x="2093038" y="817303"/>
              <a:ext cx="1268631" cy="1271202"/>
            </a:xfrm>
            <a:prstGeom prst="ellipse">
              <a:avLst/>
            </a:prstGeom>
            <a:solidFill>
              <a:srgbClr val="CA032E"/>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sz="7200" b="1" kern="0" dirty="0">
                <a:solidFill>
                  <a:srgbClr val="FFFFFF"/>
                </a:solidFill>
                <a:latin typeface="微软雅黑" panose="020B0503020204020204" pitchFamily="34" charset="-122"/>
                <a:ea typeface="微软雅黑" panose="020B0503020204020204" pitchFamily="34" charset="-122"/>
              </a:endParaRPr>
            </a:p>
          </p:txBody>
        </p:sp>
      </p:grpSp>
      <p:grpSp>
        <p:nvGrpSpPr>
          <p:cNvPr id="197" name="组合 196"/>
          <p:cNvGrpSpPr/>
          <p:nvPr/>
        </p:nvGrpSpPr>
        <p:grpSpPr>
          <a:xfrm>
            <a:off x="9165413" y="2894592"/>
            <a:ext cx="391748" cy="392540"/>
            <a:chOff x="1835696" y="568841"/>
            <a:chExt cx="1755524" cy="1759073"/>
          </a:xfrm>
        </p:grpSpPr>
        <p:grpSp>
          <p:nvGrpSpPr>
            <p:cNvPr id="198" name="组合 79"/>
            <p:cNvGrpSpPr/>
            <p:nvPr/>
          </p:nvGrpSpPr>
          <p:grpSpPr bwMode="auto">
            <a:xfrm>
              <a:off x="1835696" y="568841"/>
              <a:ext cx="1755524" cy="1759073"/>
              <a:chOff x="6379729" y="2488774"/>
              <a:chExt cx="2513016" cy="2513016"/>
            </a:xfrm>
          </p:grpSpPr>
          <p:sp>
            <p:nvSpPr>
              <p:cNvPr id="200"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201"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199" name="椭圆 80"/>
            <p:cNvSpPr/>
            <p:nvPr/>
          </p:nvSpPr>
          <p:spPr bwMode="auto">
            <a:xfrm>
              <a:off x="2093038" y="817303"/>
              <a:ext cx="1268631" cy="1271202"/>
            </a:xfrm>
            <a:prstGeom prst="ellipse">
              <a:avLst/>
            </a:prstGeom>
            <a:solidFill>
              <a:srgbClr val="092D3B"/>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sz="7200" b="1" kern="0" dirty="0">
                <a:solidFill>
                  <a:srgbClr val="FFFFFF"/>
                </a:solidFill>
                <a:latin typeface="微软雅黑" panose="020B0503020204020204" pitchFamily="34" charset="-122"/>
                <a:ea typeface="微软雅黑" panose="020B0503020204020204" pitchFamily="34" charset="-122"/>
              </a:endParaRPr>
            </a:p>
          </p:txBody>
        </p:sp>
      </p:grpSp>
      <p:grpSp>
        <p:nvGrpSpPr>
          <p:cNvPr id="202" name="组合 201"/>
          <p:cNvGrpSpPr/>
          <p:nvPr/>
        </p:nvGrpSpPr>
        <p:grpSpPr>
          <a:xfrm>
            <a:off x="4941320" y="3464067"/>
            <a:ext cx="391748" cy="392540"/>
            <a:chOff x="1835696" y="568841"/>
            <a:chExt cx="1755524" cy="1759073"/>
          </a:xfrm>
        </p:grpSpPr>
        <p:grpSp>
          <p:nvGrpSpPr>
            <p:cNvPr id="203" name="组合 79"/>
            <p:cNvGrpSpPr/>
            <p:nvPr/>
          </p:nvGrpSpPr>
          <p:grpSpPr bwMode="auto">
            <a:xfrm>
              <a:off x="1835696" y="568841"/>
              <a:ext cx="1755524" cy="1759073"/>
              <a:chOff x="6379729" y="2488774"/>
              <a:chExt cx="2513016" cy="2513016"/>
            </a:xfrm>
          </p:grpSpPr>
          <p:sp>
            <p:nvSpPr>
              <p:cNvPr id="205"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fontAlgn="base">
                  <a:spcBef>
                    <a:spcPct val="0"/>
                  </a:spcBef>
                  <a:spcAft>
                    <a:spcPct val="0"/>
                  </a:spcAft>
                  <a:defRPr/>
                </a:pPr>
                <a:endParaRPr lang="zh-CN" altLang="en-US" kern="0">
                  <a:solidFill>
                    <a:srgbClr val="FFFFFF"/>
                  </a:solidFill>
                  <a:latin typeface="Arial" panose="020B0604020202020204"/>
                  <a:ea typeface="宋体" panose="02010600030101010101" pitchFamily="2" charset="-122"/>
                </a:endParaRPr>
              </a:p>
            </p:txBody>
          </p:sp>
          <p:sp>
            <p:nvSpPr>
              <p:cNvPr id="206"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kern="0">
                  <a:solidFill>
                    <a:srgbClr val="FFFFFF"/>
                  </a:solidFill>
                </a:endParaRPr>
              </a:p>
            </p:txBody>
          </p:sp>
        </p:grpSp>
        <p:sp>
          <p:nvSpPr>
            <p:cNvPr id="204" name="椭圆 80"/>
            <p:cNvSpPr/>
            <p:nvPr/>
          </p:nvSpPr>
          <p:spPr bwMode="auto">
            <a:xfrm>
              <a:off x="2093038" y="817303"/>
              <a:ext cx="1268631" cy="1271202"/>
            </a:xfrm>
            <a:prstGeom prst="ellipse">
              <a:avLst/>
            </a:prstGeom>
            <a:solidFill>
              <a:srgbClr val="008D94"/>
            </a:solidFill>
            <a:ln w="25400" cap="flat" cmpd="sng" algn="ctr">
              <a:noFill/>
              <a:prstDash val="solid"/>
            </a:ln>
            <a:effectLst>
              <a:innerShdw blurRad="63500" dist="25400" dir="18660000">
                <a:prstClr val="black">
                  <a:alpha val="35000"/>
                </a:prstClr>
              </a:innerShdw>
            </a:effectLst>
          </p:spPr>
          <p:txBody>
            <a:bodyPr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endParaRPr lang="zh-CN" altLang="en-US" sz="7200" b="1" kern="0" dirty="0">
                <a:solidFill>
                  <a:srgbClr val="FFFFFF"/>
                </a:solidFill>
                <a:latin typeface="微软雅黑" panose="020B0503020204020204" pitchFamily="34" charset="-122"/>
                <a:ea typeface="微软雅黑" panose="020B0503020204020204" pitchFamily="34" charset="-122"/>
              </a:endParaRPr>
            </a:p>
          </p:txBody>
        </p:sp>
      </p:grpSp>
      <p:pic>
        <p:nvPicPr>
          <p:cNvPr id="214" name="图片 213"/>
          <p:cNvPicPr>
            <a:picLocks noChangeAspect="1"/>
          </p:cNvPicPr>
          <p:nvPr/>
        </p:nvPicPr>
        <p:blipFill>
          <a:blip r:embed="rId2" cstate="screen"/>
          <a:stretch>
            <a:fillRect/>
          </a:stretch>
        </p:blipFill>
        <p:spPr>
          <a:xfrm flipH="1" flipV="1">
            <a:off x="9157954" y="3869632"/>
            <a:ext cx="3092244" cy="302684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250" fill="hold"/>
                                            <p:tgtEl>
                                              <p:spTgt spid="4"/>
                                            </p:tgtEl>
                                            <p:attrNameLst>
                                              <p:attrName>ppt_w</p:attrName>
                                            </p:attrNameLst>
                                          </p:cBhvr>
                                          <p:tavLst>
                                            <p:tav tm="0">
                                              <p:val>
                                                <p:fltVal val="0"/>
                                              </p:val>
                                            </p:tav>
                                            <p:tav tm="100000">
                                              <p:val>
                                                <p:strVal val="#ppt_w"/>
                                              </p:val>
                                            </p:tav>
                                          </p:tavLst>
                                        </p:anim>
                                        <p:anim calcmode="lin" valueType="num">
                                          <p:cBhvr>
                                            <p:cTn id="8" dur="1250" fill="hold"/>
                                            <p:tgtEl>
                                              <p:spTgt spid="4"/>
                                            </p:tgtEl>
                                            <p:attrNameLst>
                                              <p:attrName>ppt_h</p:attrName>
                                            </p:attrNameLst>
                                          </p:cBhvr>
                                          <p:tavLst>
                                            <p:tav tm="0">
                                              <p:val>
                                                <p:fltVal val="0"/>
                                              </p:val>
                                            </p:tav>
                                            <p:tav tm="100000">
                                              <p:val>
                                                <p:strVal val="#ppt_h"/>
                                              </p:val>
                                            </p:tav>
                                          </p:tavLst>
                                        </p:anim>
                                        <p:animEffect transition="in" filter="fade">
                                          <p:cBhvr>
                                            <p:cTn id="9" dur="1250"/>
                                            <p:tgtEl>
                                              <p:spTgt spid="4"/>
                                            </p:tgtEl>
                                          </p:cBhvr>
                                        </p:animEffect>
                                      </p:childTnLst>
                                    </p:cTn>
                                  </p:par>
                                  <p:par>
                                    <p:cTn id="10" presetID="53" presetClass="entr" presetSubtype="16" fill="hold" nodeType="withEffect">
                                      <p:stCondLst>
                                        <p:cond delay="0"/>
                                      </p:stCondLst>
                                      <p:childTnLst>
                                        <p:set>
                                          <p:cBhvr>
                                            <p:cTn id="11" dur="1" fill="hold">
                                              <p:stCondLst>
                                                <p:cond delay="0"/>
                                              </p:stCondLst>
                                            </p:cTn>
                                            <p:tgtEl>
                                              <p:spTgt spid="214"/>
                                            </p:tgtEl>
                                            <p:attrNameLst>
                                              <p:attrName>style.visibility</p:attrName>
                                            </p:attrNameLst>
                                          </p:cBhvr>
                                          <p:to>
                                            <p:strVal val="visible"/>
                                          </p:to>
                                        </p:set>
                                        <p:anim calcmode="lin" valueType="num">
                                          <p:cBhvr>
                                            <p:cTn id="12" dur="1250" fill="hold"/>
                                            <p:tgtEl>
                                              <p:spTgt spid="214"/>
                                            </p:tgtEl>
                                            <p:attrNameLst>
                                              <p:attrName>ppt_w</p:attrName>
                                            </p:attrNameLst>
                                          </p:cBhvr>
                                          <p:tavLst>
                                            <p:tav tm="0">
                                              <p:val>
                                                <p:fltVal val="0"/>
                                              </p:val>
                                            </p:tav>
                                            <p:tav tm="100000">
                                              <p:val>
                                                <p:strVal val="#ppt_w"/>
                                              </p:val>
                                            </p:tav>
                                          </p:tavLst>
                                        </p:anim>
                                        <p:anim calcmode="lin" valueType="num">
                                          <p:cBhvr>
                                            <p:cTn id="13" dur="1250" fill="hold"/>
                                            <p:tgtEl>
                                              <p:spTgt spid="214"/>
                                            </p:tgtEl>
                                            <p:attrNameLst>
                                              <p:attrName>ppt_h</p:attrName>
                                            </p:attrNameLst>
                                          </p:cBhvr>
                                          <p:tavLst>
                                            <p:tav tm="0">
                                              <p:val>
                                                <p:fltVal val="0"/>
                                              </p:val>
                                            </p:tav>
                                            <p:tav tm="100000">
                                              <p:val>
                                                <p:strVal val="#ppt_h"/>
                                              </p:val>
                                            </p:tav>
                                          </p:tavLst>
                                        </p:anim>
                                        <p:animEffect transition="in" filter="fade">
                                          <p:cBhvr>
                                            <p:cTn id="14" dur="1250"/>
                                            <p:tgtEl>
                                              <p:spTgt spid="214"/>
                                            </p:tgtEl>
                                          </p:cBhvr>
                                        </p:animEffect>
                                      </p:childTnLst>
                                    </p:cTn>
                                  </p:par>
                                </p:childTnLst>
                              </p:cTn>
                            </p:par>
                            <p:par>
                              <p:cTn id="15" fill="hold">
                                <p:stCondLst>
                                  <p:cond delay="1500"/>
                                </p:stCondLst>
                                <p:childTnLst>
                                  <p:par>
                                    <p:cTn id="16" presetID="2" presetClass="entr" presetSubtype="9" fill="hold" nodeType="afterEffect" p14:presetBounceEnd="60000">
                                      <p:stCondLst>
                                        <p:cond delay="0"/>
                                      </p:stCondLst>
                                      <p:childTnLst>
                                        <p:set>
                                          <p:cBhvr>
                                            <p:cTn id="17" dur="1" fill="hold">
                                              <p:stCondLst>
                                                <p:cond delay="0"/>
                                              </p:stCondLst>
                                            </p:cTn>
                                            <p:tgtEl>
                                              <p:spTgt spid="151"/>
                                            </p:tgtEl>
                                            <p:attrNameLst>
                                              <p:attrName>style.visibility</p:attrName>
                                            </p:attrNameLst>
                                          </p:cBhvr>
                                          <p:to>
                                            <p:strVal val="visible"/>
                                          </p:to>
                                        </p:set>
                                        <p:anim calcmode="lin" valueType="num" p14:bounceEnd="60000">
                                          <p:cBhvr additive="base">
                                            <p:cTn id="18" dur="1250" fill="hold"/>
                                            <p:tgtEl>
                                              <p:spTgt spid="151"/>
                                            </p:tgtEl>
                                            <p:attrNameLst>
                                              <p:attrName>ppt_x</p:attrName>
                                            </p:attrNameLst>
                                          </p:cBhvr>
                                          <p:tavLst>
                                            <p:tav tm="0">
                                              <p:val>
                                                <p:strVal val="0-#ppt_w/2"/>
                                              </p:val>
                                            </p:tav>
                                            <p:tav tm="100000">
                                              <p:val>
                                                <p:strVal val="#ppt_x"/>
                                              </p:val>
                                            </p:tav>
                                          </p:tavLst>
                                        </p:anim>
                                        <p:anim calcmode="lin" valueType="num" p14:bounceEnd="60000">
                                          <p:cBhvr additive="base">
                                            <p:cTn id="19" dur="1250" fill="hold"/>
                                            <p:tgtEl>
                                              <p:spTgt spid="151"/>
                                            </p:tgtEl>
                                            <p:attrNameLst>
                                              <p:attrName>ppt_y</p:attrName>
                                            </p:attrNameLst>
                                          </p:cBhvr>
                                          <p:tavLst>
                                            <p:tav tm="0">
                                              <p:val>
                                                <p:strVal val="0-#ppt_h/2"/>
                                              </p:val>
                                            </p:tav>
                                            <p:tav tm="100000">
                                              <p:val>
                                                <p:strVal val="#ppt_y"/>
                                              </p:val>
                                            </p:tav>
                                          </p:tavLst>
                                        </p:anim>
                                      </p:childTnLst>
                                    </p:cTn>
                                  </p:par>
                                  <p:par>
                                    <p:cTn id="20" presetID="2" presetClass="entr" presetSubtype="9" fill="hold" nodeType="withEffect" p14:presetBounceEnd="60000">
                                      <p:stCondLst>
                                        <p:cond delay="200"/>
                                      </p:stCondLst>
                                      <p:childTnLst>
                                        <p:set>
                                          <p:cBhvr>
                                            <p:cTn id="21" dur="1" fill="hold">
                                              <p:stCondLst>
                                                <p:cond delay="0"/>
                                              </p:stCondLst>
                                            </p:cTn>
                                            <p:tgtEl>
                                              <p:spTgt spid="166"/>
                                            </p:tgtEl>
                                            <p:attrNameLst>
                                              <p:attrName>style.visibility</p:attrName>
                                            </p:attrNameLst>
                                          </p:cBhvr>
                                          <p:to>
                                            <p:strVal val="visible"/>
                                          </p:to>
                                        </p:set>
                                        <p:anim calcmode="lin" valueType="num" p14:bounceEnd="60000">
                                          <p:cBhvr additive="base">
                                            <p:cTn id="22" dur="1250" fill="hold"/>
                                            <p:tgtEl>
                                              <p:spTgt spid="166"/>
                                            </p:tgtEl>
                                            <p:attrNameLst>
                                              <p:attrName>ppt_x</p:attrName>
                                            </p:attrNameLst>
                                          </p:cBhvr>
                                          <p:tavLst>
                                            <p:tav tm="0">
                                              <p:val>
                                                <p:strVal val="0-#ppt_w/2"/>
                                              </p:val>
                                            </p:tav>
                                            <p:tav tm="100000">
                                              <p:val>
                                                <p:strVal val="#ppt_x"/>
                                              </p:val>
                                            </p:tav>
                                          </p:tavLst>
                                        </p:anim>
                                        <p:anim calcmode="lin" valueType="num" p14:bounceEnd="60000">
                                          <p:cBhvr additive="base">
                                            <p:cTn id="23" dur="1250" fill="hold"/>
                                            <p:tgtEl>
                                              <p:spTgt spid="166"/>
                                            </p:tgtEl>
                                            <p:attrNameLst>
                                              <p:attrName>ppt_y</p:attrName>
                                            </p:attrNameLst>
                                          </p:cBhvr>
                                          <p:tavLst>
                                            <p:tav tm="0">
                                              <p:val>
                                                <p:strVal val="0-#ppt_h/2"/>
                                              </p:val>
                                            </p:tav>
                                            <p:tav tm="100000">
                                              <p:val>
                                                <p:strVal val="#ppt_y"/>
                                              </p:val>
                                            </p:tav>
                                          </p:tavLst>
                                        </p:anim>
                                      </p:childTnLst>
                                    </p:cTn>
                                  </p:par>
                                  <p:par>
                                    <p:cTn id="24" presetID="2" presetClass="entr" presetSubtype="9" fill="hold" nodeType="withEffect" p14:presetBounceEnd="60000">
                                      <p:stCondLst>
                                        <p:cond delay="400"/>
                                      </p:stCondLst>
                                      <p:childTnLst>
                                        <p:set>
                                          <p:cBhvr>
                                            <p:cTn id="25" dur="1" fill="hold">
                                              <p:stCondLst>
                                                <p:cond delay="0"/>
                                              </p:stCondLst>
                                            </p:cTn>
                                            <p:tgtEl>
                                              <p:spTgt spid="161"/>
                                            </p:tgtEl>
                                            <p:attrNameLst>
                                              <p:attrName>style.visibility</p:attrName>
                                            </p:attrNameLst>
                                          </p:cBhvr>
                                          <p:to>
                                            <p:strVal val="visible"/>
                                          </p:to>
                                        </p:set>
                                        <p:anim calcmode="lin" valueType="num" p14:bounceEnd="60000">
                                          <p:cBhvr additive="base">
                                            <p:cTn id="26" dur="1250" fill="hold"/>
                                            <p:tgtEl>
                                              <p:spTgt spid="161"/>
                                            </p:tgtEl>
                                            <p:attrNameLst>
                                              <p:attrName>ppt_x</p:attrName>
                                            </p:attrNameLst>
                                          </p:cBhvr>
                                          <p:tavLst>
                                            <p:tav tm="0">
                                              <p:val>
                                                <p:strVal val="0-#ppt_w/2"/>
                                              </p:val>
                                            </p:tav>
                                            <p:tav tm="100000">
                                              <p:val>
                                                <p:strVal val="#ppt_x"/>
                                              </p:val>
                                            </p:tav>
                                          </p:tavLst>
                                        </p:anim>
                                        <p:anim calcmode="lin" valueType="num" p14:bounceEnd="60000">
                                          <p:cBhvr additive="base">
                                            <p:cTn id="27" dur="1250" fill="hold"/>
                                            <p:tgtEl>
                                              <p:spTgt spid="161"/>
                                            </p:tgtEl>
                                            <p:attrNameLst>
                                              <p:attrName>ppt_y</p:attrName>
                                            </p:attrNameLst>
                                          </p:cBhvr>
                                          <p:tavLst>
                                            <p:tav tm="0">
                                              <p:val>
                                                <p:strVal val="0-#ppt_h/2"/>
                                              </p:val>
                                            </p:tav>
                                            <p:tav tm="100000">
                                              <p:val>
                                                <p:strVal val="#ppt_y"/>
                                              </p:val>
                                            </p:tav>
                                          </p:tavLst>
                                        </p:anim>
                                      </p:childTnLst>
                                    </p:cTn>
                                  </p:par>
                                  <p:par>
                                    <p:cTn id="28" presetID="2" presetClass="entr" presetSubtype="9" fill="hold" nodeType="withEffect" p14:presetBounceEnd="60000">
                                      <p:stCondLst>
                                        <p:cond delay="600"/>
                                      </p:stCondLst>
                                      <p:childTnLst>
                                        <p:set>
                                          <p:cBhvr>
                                            <p:cTn id="29" dur="1" fill="hold">
                                              <p:stCondLst>
                                                <p:cond delay="0"/>
                                              </p:stCondLst>
                                            </p:cTn>
                                            <p:tgtEl>
                                              <p:spTgt spid="156"/>
                                            </p:tgtEl>
                                            <p:attrNameLst>
                                              <p:attrName>style.visibility</p:attrName>
                                            </p:attrNameLst>
                                          </p:cBhvr>
                                          <p:to>
                                            <p:strVal val="visible"/>
                                          </p:to>
                                        </p:set>
                                        <p:anim calcmode="lin" valueType="num" p14:bounceEnd="60000">
                                          <p:cBhvr additive="base">
                                            <p:cTn id="30" dur="1250" fill="hold"/>
                                            <p:tgtEl>
                                              <p:spTgt spid="156"/>
                                            </p:tgtEl>
                                            <p:attrNameLst>
                                              <p:attrName>ppt_x</p:attrName>
                                            </p:attrNameLst>
                                          </p:cBhvr>
                                          <p:tavLst>
                                            <p:tav tm="0">
                                              <p:val>
                                                <p:strVal val="0-#ppt_w/2"/>
                                              </p:val>
                                            </p:tav>
                                            <p:tav tm="100000">
                                              <p:val>
                                                <p:strVal val="#ppt_x"/>
                                              </p:val>
                                            </p:tav>
                                          </p:tavLst>
                                        </p:anim>
                                        <p:anim calcmode="lin" valueType="num" p14:bounceEnd="60000">
                                          <p:cBhvr additive="base">
                                            <p:cTn id="31" dur="1250" fill="hold"/>
                                            <p:tgtEl>
                                              <p:spTgt spid="156"/>
                                            </p:tgtEl>
                                            <p:attrNameLst>
                                              <p:attrName>ppt_y</p:attrName>
                                            </p:attrNameLst>
                                          </p:cBhvr>
                                          <p:tavLst>
                                            <p:tav tm="0">
                                              <p:val>
                                                <p:strVal val="0-#ppt_h/2"/>
                                              </p:val>
                                            </p:tav>
                                            <p:tav tm="100000">
                                              <p:val>
                                                <p:strVal val="#ppt_y"/>
                                              </p:val>
                                            </p:tav>
                                          </p:tavLst>
                                        </p:anim>
                                      </p:childTnLst>
                                    </p:cTn>
                                  </p:par>
                                </p:childTnLst>
                              </p:cTn>
                            </p:par>
                            <p:par>
                              <p:cTn id="32" fill="hold">
                                <p:stCondLst>
                                  <p:cond delay="3000"/>
                                </p:stCondLst>
                                <p:childTnLst>
                                  <p:par>
                                    <p:cTn id="33" presetID="2" presetClass="entr" presetSubtype="9" fill="hold" nodeType="afterEffect" p14:presetBounceEnd="60000">
                                      <p:stCondLst>
                                        <p:cond delay="0"/>
                                      </p:stCondLst>
                                      <p:childTnLst>
                                        <p:set>
                                          <p:cBhvr>
                                            <p:cTn id="34" dur="1" fill="hold">
                                              <p:stCondLst>
                                                <p:cond delay="0"/>
                                              </p:stCondLst>
                                            </p:cTn>
                                            <p:tgtEl>
                                              <p:spTgt spid="172"/>
                                            </p:tgtEl>
                                            <p:attrNameLst>
                                              <p:attrName>style.visibility</p:attrName>
                                            </p:attrNameLst>
                                          </p:cBhvr>
                                          <p:to>
                                            <p:strVal val="visible"/>
                                          </p:to>
                                        </p:set>
                                        <p:anim calcmode="lin" valueType="num" p14:bounceEnd="60000">
                                          <p:cBhvr additive="base">
                                            <p:cTn id="35" dur="500" fill="hold"/>
                                            <p:tgtEl>
                                              <p:spTgt spid="172"/>
                                            </p:tgtEl>
                                            <p:attrNameLst>
                                              <p:attrName>ppt_x</p:attrName>
                                            </p:attrNameLst>
                                          </p:cBhvr>
                                          <p:tavLst>
                                            <p:tav tm="0">
                                              <p:val>
                                                <p:strVal val="0-#ppt_w/2"/>
                                              </p:val>
                                            </p:tav>
                                            <p:tav tm="100000">
                                              <p:val>
                                                <p:strVal val="#ppt_x"/>
                                              </p:val>
                                            </p:tav>
                                          </p:tavLst>
                                        </p:anim>
                                        <p:anim calcmode="lin" valueType="num" p14:bounceEnd="60000">
                                          <p:cBhvr additive="base">
                                            <p:cTn id="36" dur="500" fill="hold"/>
                                            <p:tgtEl>
                                              <p:spTgt spid="172"/>
                                            </p:tgtEl>
                                            <p:attrNameLst>
                                              <p:attrName>ppt_y</p:attrName>
                                            </p:attrNameLst>
                                          </p:cBhvr>
                                          <p:tavLst>
                                            <p:tav tm="0">
                                              <p:val>
                                                <p:strVal val="0-#ppt_h/2"/>
                                              </p:val>
                                            </p:tav>
                                            <p:tav tm="100000">
                                              <p:val>
                                                <p:strVal val="#ppt_y"/>
                                              </p:val>
                                            </p:tav>
                                          </p:tavLst>
                                        </p:anim>
                                      </p:childTnLst>
                                    </p:cTn>
                                  </p:par>
                                </p:childTnLst>
                              </p:cTn>
                            </p:par>
                            <p:par>
                              <p:cTn id="37" fill="hold">
                                <p:stCondLst>
                                  <p:cond delay="3500"/>
                                </p:stCondLst>
                                <p:childTnLst>
                                  <p:par>
                                    <p:cTn id="38" presetID="2" presetClass="entr" presetSubtype="9" fill="hold" nodeType="afterEffect" p14:presetBounceEnd="60000">
                                      <p:stCondLst>
                                        <p:cond delay="0"/>
                                      </p:stCondLst>
                                      <p:childTnLst>
                                        <p:set>
                                          <p:cBhvr>
                                            <p:cTn id="39" dur="1" fill="hold">
                                              <p:stCondLst>
                                                <p:cond delay="0"/>
                                              </p:stCondLst>
                                            </p:cTn>
                                            <p:tgtEl>
                                              <p:spTgt spid="177"/>
                                            </p:tgtEl>
                                            <p:attrNameLst>
                                              <p:attrName>style.visibility</p:attrName>
                                            </p:attrNameLst>
                                          </p:cBhvr>
                                          <p:to>
                                            <p:strVal val="visible"/>
                                          </p:to>
                                        </p:set>
                                        <p:anim calcmode="lin" valueType="num" p14:bounceEnd="60000">
                                          <p:cBhvr additive="base">
                                            <p:cTn id="40" dur="500" fill="hold"/>
                                            <p:tgtEl>
                                              <p:spTgt spid="177"/>
                                            </p:tgtEl>
                                            <p:attrNameLst>
                                              <p:attrName>ppt_x</p:attrName>
                                            </p:attrNameLst>
                                          </p:cBhvr>
                                          <p:tavLst>
                                            <p:tav tm="0">
                                              <p:val>
                                                <p:strVal val="0-#ppt_w/2"/>
                                              </p:val>
                                            </p:tav>
                                            <p:tav tm="100000">
                                              <p:val>
                                                <p:strVal val="#ppt_x"/>
                                              </p:val>
                                            </p:tav>
                                          </p:tavLst>
                                        </p:anim>
                                        <p:anim calcmode="lin" valueType="num" p14:bounceEnd="60000">
                                          <p:cBhvr additive="base">
                                            <p:cTn id="41" dur="500" fill="hold"/>
                                            <p:tgtEl>
                                              <p:spTgt spid="177"/>
                                            </p:tgtEl>
                                            <p:attrNameLst>
                                              <p:attrName>ppt_y</p:attrName>
                                            </p:attrNameLst>
                                          </p:cBhvr>
                                          <p:tavLst>
                                            <p:tav tm="0">
                                              <p:val>
                                                <p:strVal val="0-#ppt_h/2"/>
                                              </p:val>
                                            </p:tav>
                                            <p:tav tm="100000">
                                              <p:val>
                                                <p:strVal val="#ppt_y"/>
                                              </p:val>
                                            </p:tav>
                                          </p:tavLst>
                                        </p:anim>
                                      </p:childTnLst>
                                    </p:cTn>
                                  </p:par>
                                </p:childTnLst>
                              </p:cTn>
                            </p:par>
                            <p:par>
                              <p:cTn id="42" fill="hold">
                                <p:stCondLst>
                                  <p:cond delay="4000"/>
                                </p:stCondLst>
                                <p:childTnLst>
                                  <p:par>
                                    <p:cTn id="43" presetID="2" presetClass="entr" presetSubtype="9" fill="hold" nodeType="afterEffect" p14:presetBounceEnd="60000">
                                      <p:stCondLst>
                                        <p:cond delay="0"/>
                                      </p:stCondLst>
                                      <p:childTnLst>
                                        <p:set>
                                          <p:cBhvr>
                                            <p:cTn id="44" dur="1" fill="hold">
                                              <p:stCondLst>
                                                <p:cond delay="0"/>
                                              </p:stCondLst>
                                            </p:cTn>
                                            <p:tgtEl>
                                              <p:spTgt spid="182"/>
                                            </p:tgtEl>
                                            <p:attrNameLst>
                                              <p:attrName>style.visibility</p:attrName>
                                            </p:attrNameLst>
                                          </p:cBhvr>
                                          <p:to>
                                            <p:strVal val="visible"/>
                                          </p:to>
                                        </p:set>
                                        <p:anim calcmode="lin" valueType="num" p14:bounceEnd="60000">
                                          <p:cBhvr additive="base">
                                            <p:cTn id="45" dur="500" fill="hold"/>
                                            <p:tgtEl>
                                              <p:spTgt spid="182"/>
                                            </p:tgtEl>
                                            <p:attrNameLst>
                                              <p:attrName>ppt_x</p:attrName>
                                            </p:attrNameLst>
                                          </p:cBhvr>
                                          <p:tavLst>
                                            <p:tav tm="0">
                                              <p:val>
                                                <p:strVal val="0-#ppt_w/2"/>
                                              </p:val>
                                            </p:tav>
                                            <p:tav tm="100000">
                                              <p:val>
                                                <p:strVal val="#ppt_x"/>
                                              </p:val>
                                            </p:tav>
                                          </p:tavLst>
                                        </p:anim>
                                        <p:anim calcmode="lin" valueType="num" p14:bounceEnd="60000">
                                          <p:cBhvr additive="base">
                                            <p:cTn id="46" dur="500" fill="hold"/>
                                            <p:tgtEl>
                                              <p:spTgt spid="182"/>
                                            </p:tgtEl>
                                            <p:attrNameLst>
                                              <p:attrName>ppt_y</p:attrName>
                                            </p:attrNameLst>
                                          </p:cBhvr>
                                          <p:tavLst>
                                            <p:tav tm="0">
                                              <p:val>
                                                <p:strVal val="0-#ppt_h/2"/>
                                              </p:val>
                                            </p:tav>
                                            <p:tav tm="100000">
                                              <p:val>
                                                <p:strVal val="#ppt_y"/>
                                              </p:val>
                                            </p:tav>
                                          </p:tavLst>
                                        </p:anim>
                                      </p:childTnLst>
                                    </p:cTn>
                                  </p:par>
                                </p:childTnLst>
                              </p:cTn>
                            </p:par>
                            <p:par>
                              <p:cTn id="47" fill="hold">
                                <p:stCondLst>
                                  <p:cond delay="4500"/>
                                </p:stCondLst>
                                <p:childTnLst>
                                  <p:par>
                                    <p:cTn id="48" presetID="2" presetClass="entr" presetSubtype="9" fill="hold" nodeType="afterEffect" p14:presetBounceEnd="60000">
                                      <p:stCondLst>
                                        <p:cond delay="0"/>
                                      </p:stCondLst>
                                      <p:childTnLst>
                                        <p:set>
                                          <p:cBhvr>
                                            <p:cTn id="49" dur="1" fill="hold">
                                              <p:stCondLst>
                                                <p:cond delay="0"/>
                                              </p:stCondLst>
                                            </p:cTn>
                                            <p:tgtEl>
                                              <p:spTgt spid="187"/>
                                            </p:tgtEl>
                                            <p:attrNameLst>
                                              <p:attrName>style.visibility</p:attrName>
                                            </p:attrNameLst>
                                          </p:cBhvr>
                                          <p:to>
                                            <p:strVal val="visible"/>
                                          </p:to>
                                        </p:set>
                                        <p:anim calcmode="lin" valueType="num" p14:bounceEnd="60000">
                                          <p:cBhvr additive="base">
                                            <p:cTn id="50" dur="500" fill="hold"/>
                                            <p:tgtEl>
                                              <p:spTgt spid="187"/>
                                            </p:tgtEl>
                                            <p:attrNameLst>
                                              <p:attrName>ppt_x</p:attrName>
                                            </p:attrNameLst>
                                          </p:cBhvr>
                                          <p:tavLst>
                                            <p:tav tm="0">
                                              <p:val>
                                                <p:strVal val="0-#ppt_w/2"/>
                                              </p:val>
                                            </p:tav>
                                            <p:tav tm="100000">
                                              <p:val>
                                                <p:strVal val="#ppt_x"/>
                                              </p:val>
                                            </p:tav>
                                          </p:tavLst>
                                        </p:anim>
                                        <p:anim calcmode="lin" valueType="num" p14:bounceEnd="60000">
                                          <p:cBhvr additive="base">
                                            <p:cTn id="51" dur="500" fill="hold"/>
                                            <p:tgtEl>
                                              <p:spTgt spid="187"/>
                                            </p:tgtEl>
                                            <p:attrNameLst>
                                              <p:attrName>ppt_y</p:attrName>
                                            </p:attrNameLst>
                                          </p:cBhvr>
                                          <p:tavLst>
                                            <p:tav tm="0">
                                              <p:val>
                                                <p:strVal val="0-#ppt_h/2"/>
                                              </p:val>
                                            </p:tav>
                                            <p:tav tm="100000">
                                              <p:val>
                                                <p:strVal val="#ppt_y"/>
                                              </p:val>
                                            </p:tav>
                                          </p:tavLst>
                                        </p:anim>
                                      </p:childTnLst>
                                    </p:cTn>
                                  </p:par>
                                </p:childTnLst>
                              </p:cTn>
                            </p:par>
                            <p:par>
                              <p:cTn id="52" fill="hold">
                                <p:stCondLst>
                                  <p:cond delay="5000"/>
                                </p:stCondLst>
                                <p:childTnLst>
                                  <p:par>
                                    <p:cTn id="53" presetID="2" presetClass="entr" presetSubtype="9" fill="hold" nodeType="afterEffect" p14:presetBounceEnd="60000">
                                      <p:stCondLst>
                                        <p:cond delay="0"/>
                                      </p:stCondLst>
                                      <p:childTnLst>
                                        <p:set>
                                          <p:cBhvr>
                                            <p:cTn id="54" dur="1" fill="hold">
                                              <p:stCondLst>
                                                <p:cond delay="0"/>
                                              </p:stCondLst>
                                            </p:cTn>
                                            <p:tgtEl>
                                              <p:spTgt spid="192"/>
                                            </p:tgtEl>
                                            <p:attrNameLst>
                                              <p:attrName>style.visibility</p:attrName>
                                            </p:attrNameLst>
                                          </p:cBhvr>
                                          <p:to>
                                            <p:strVal val="visible"/>
                                          </p:to>
                                        </p:set>
                                        <p:anim calcmode="lin" valueType="num" p14:bounceEnd="60000">
                                          <p:cBhvr additive="base">
                                            <p:cTn id="55" dur="500" fill="hold"/>
                                            <p:tgtEl>
                                              <p:spTgt spid="192"/>
                                            </p:tgtEl>
                                            <p:attrNameLst>
                                              <p:attrName>ppt_x</p:attrName>
                                            </p:attrNameLst>
                                          </p:cBhvr>
                                          <p:tavLst>
                                            <p:tav tm="0">
                                              <p:val>
                                                <p:strVal val="0-#ppt_w/2"/>
                                              </p:val>
                                            </p:tav>
                                            <p:tav tm="100000">
                                              <p:val>
                                                <p:strVal val="#ppt_x"/>
                                              </p:val>
                                            </p:tav>
                                          </p:tavLst>
                                        </p:anim>
                                        <p:anim calcmode="lin" valueType="num" p14:bounceEnd="60000">
                                          <p:cBhvr additive="base">
                                            <p:cTn id="56" dur="500" fill="hold"/>
                                            <p:tgtEl>
                                              <p:spTgt spid="192"/>
                                            </p:tgtEl>
                                            <p:attrNameLst>
                                              <p:attrName>ppt_y</p:attrName>
                                            </p:attrNameLst>
                                          </p:cBhvr>
                                          <p:tavLst>
                                            <p:tav tm="0">
                                              <p:val>
                                                <p:strVal val="0-#ppt_h/2"/>
                                              </p:val>
                                            </p:tav>
                                            <p:tav tm="100000">
                                              <p:val>
                                                <p:strVal val="#ppt_y"/>
                                              </p:val>
                                            </p:tav>
                                          </p:tavLst>
                                        </p:anim>
                                      </p:childTnLst>
                                    </p:cTn>
                                  </p:par>
                                </p:childTnLst>
                              </p:cTn>
                            </p:par>
                            <p:par>
                              <p:cTn id="57" fill="hold">
                                <p:stCondLst>
                                  <p:cond delay="5500"/>
                                </p:stCondLst>
                                <p:childTnLst>
                                  <p:par>
                                    <p:cTn id="58" presetID="2" presetClass="entr" presetSubtype="9" fill="hold" nodeType="afterEffect" p14:presetBounceEnd="60000">
                                      <p:stCondLst>
                                        <p:cond delay="0"/>
                                      </p:stCondLst>
                                      <p:childTnLst>
                                        <p:set>
                                          <p:cBhvr>
                                            <p:cTn id="59" dur="1" fill="hold">
                                              <p:stCondLst>
                                                <p:cond delay="0"/>
                                              </p:stCondLst>
                                            </p:cTn>
                                            <p:tgtEl>
                                              <p:spTgt spid="197"/>
                                            </p:tgtEl>
                                            <p:attrNameLst>
                                              <p:attrName>style.visibility</p:attrName>
                                            </p:attrNameLst>
                                          </p:cBhvr>
                                          <p:to>
                                            <p:strVal val="visible"/>
                                          </p:to>
                                        </p:set>
                                        <p:anim calcmode="lin" valueType="num" p14:bounceEnd="60000">
                                          <p:cBhvr additive="base">
                                            <p:cTn id="60" dur="500" fill="hold"/>
                                            <p:tgtEl>
                                              <p:spTgt spid="197"/>
                                            </p:tgtEl>
                                            <p:attrNameLst>
                                              <p:attrName>ppt_x</p:attrName>
                                            </p:attrNameLst>
                                          </p:cBhvr>
                                          <p:tavLst>
                                            <p:tav tm="0">
                                              <p:val>
                                                <p:strVal val="0-#ppt_w/2"/>
                                              </p:val>
                                            </p:tav>
                                            <p:tav tm="100000">
                                              <p:val>
                                                <p:strVal val="#ppt_x"/>
                                              </p:val>
                                            </p:tav>
                                          </p:tavLst>
                                        </p:anim>
                                        <p:anim calcmode="lin" valueType="num" p14:bounceEnd="60000">
                                          <p:cBhvr additive="base">
                                            <p:cTn id="61" dur="500" fill="hold"/>
                                            <p:tgtEl>
                                              <p:spTgt spid="197"/>
                                            </p:tgtEl>
                                            <p:attrNameLst>
                                              <p:attrName>ppt_y</p:attrName>
                                            </p:attrNameLst>
                                          </p:cBhvr>
                                          <p:tavLst>
                                            <p:tav tm="0">
                                              <p:val>
                                                <p:strVal val="0-#ppt_h/2"/>
                                              </p:val>
                                            </p:tav>
                                            <p:tav tm="100000">
                                              <p:val>
                                                <p:strVal val="#ppt_y"/>
                                              </p:val>
                                            </p:tav>
                                          </p:tavLst>
                                        </p:anim>
                                      </p:childTnLst>
                                    </p:cTn>
                                  </p:par>
                                </p:childTnLst>
                              </p:cTn>
                            </p:par>
                            <p:par>
                              <p:cTn id="62" fill="hold">
                                <p:stCondLst>
                                  <p:cond delay="6000"/>
                                </p:stCondLst>
                                <p:childTnLst>
                                  <p:par>
                                    <p:cTn id="63" presetID="2" presetClass="entr" presetSubtype="9" fill="hold" nodeType="afterEffect" p14:presetBounceEnd="60000">
                                      <p:stCondLst>
                                        <p:cond delay="0"/>
                                      </p:stCondLst>
                                      <p:childTnLst>
                                        <p:set>
                                          <p:cBhvr>
                                            <p:cTn id="64" dur="1" fill="hold">
                                              <p:stCondLst>
                                                <p:cond delay="0"/>
                                              </p:stCondLst>
                                            </p:cTn>
                                            <p:tgtEl>
                                              <p:spTgt spid="202"/>
                                            </p:tgtEl>
                                            <p:attrNameLst>
                                              <p:attrName>style.visibility</p:attrName>
                                            </p:attrNameLst>
                                          </p:cBhvr>
                                          <p:to>
                                            <p:strVal val="visible"/>
                                          </p:to>
                                        </p:set>
                                        <p:anim calcmode="lin" valueType="num" p14:bounceEnd="60000">
                                          <p:cBhvr additive="base">
                                            <p:cTn id="65" dur="1000" fill="hold"/>
                                            <p:tgtEl>
                                              <p:spTgt spid="202"/>
                                            </p:tgtEl>
                                            <p:attrNameLst>
                                              <p:attrName>ppt_x</p:attrName>
                                            </p:attrNameLst>
                                          </p:cBhvr>
                                          <p:tavLst>
                                            <p:tav tm="0">
                                              <p:val>
                                                <p:strVal val="0-#ppt_w/2"/>
                                              </p:val>
                                            </p:tav>
                                            <p:tav tm="100000">
                                              <p:val>
                                                <p:strVal val="#ppt_x"/>
                                              </p:val>
                                            </p:tav>
                                          </p:tavLst>
                                        </p:anim>
                                        <p:anim calcmode="lin" valueType="num" p14:bounceEnd="60000">
                                          <p:cBhvr additive="base">
                                            <p:cTn id="66" dur="1000" fill="hold"/>
                                            <p:tgtEl>
                                              <p:spTgt spid="20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250" fill="hold"/>
                                            <p:tgtEl>
                                              <p:spTgt spid="4"/>
                                            </p:tgtEl>
                                            <p:attrNameLst>
                                              <p:attrName>ppt_w</p:attrName>
                                            </p:attrNameLst>
                                          </p:cBhvr>
                                          <p:tavLst>
                                            <p:tav tm="0">
                                              <p:val>
                                                <p:fltVal val="0"/>
                                              </p:val>
                                            </p:tav>
                                            <p:tav tm="100000">
                                              <p:val>
                                                <p:strVal val="#ppt_w"/>
                                              </p:val>
                                            </p:tav>
                                          </p:tavLst>
                                        </p:anim>
                                        <p:anim calcmode="lin" valueType="num">
                                          <p:cBhvr>
                                            <p:cTn id="8" dur="1250" fill="hold"/>
                                            <p:tgtEl>
                                              <p:spTgt spid="4"/>
                                            </p:tgtEl>
                                            <p:attrNameLst>
                                              <p:attrName>ppt_h</p:attrName>
                                            </p:attrNameLst>
                                          </p:cBhvr>
                                          <p:tavLst>
                                            <p:tav tm="0">
                                              <p:val>
                                                <p:fltVal val="0"/>
                                              </p:val>
                                            </p:tav>
                                            <p:tav tm="100000">
                                              <p:val>
                                                <p:strVal val="#ppt_h"/>
                                              </p:val>
                                            </p:tav>
                                          </p:tavLst>
                                        </p:anim>
                                        <p:animEffect transition="in" filter="fade">
                                          <p:cBhvr>
                                            <p:cTn id="9" dur="1250"/>
                                            <p:tgtEl>
                                              <p:spTgt spid="4"/>
                                            </p:tgtEl>
                                          </p:cBhvr>
                                        </p:animEffect>
                                      </p:childTnLst>
                                    </p:cTn>
                                  </p:par>
                                  <p:par>
                                    <p:cTn id="10" presetID="53" presetClass="entr" presetSubtype="16" fill="hold" nodeType="withEffect">
                                      <p:stCondLst>
                                        <p:cond delay="0"/>
                                      </p:stCondLst>
                                      <p:childTnLst>
                                        <p:set>
                                          <p:cBhvr>
                                            <p:cTn id="11" dur="1" fill="hold">
                                              <p:stCondLst>
                                                <p:cond delay="0"/>
                                              </p:stCondLst>
                                            </p:cTn>
                                            <p:tgtEl>
                                              <p:spTgt spid="214"/>
                                            </p:tgtEl>
                                            <p:attrNameLst>
                                              <p:attrName>style.visibility</p:attrName>
                                            </p:attrNameLst>
                                          </p:cBhvr>
                                          <p:to>
                                            <p:strVal val="visible"/>
                                          </p:to>
                                        </p:set>
                                        <p:anim calcmode="lin" valueType="num">
                                          <p:cBhvr>
                                            <p:cTn id="12" dur="1250" fill="hold"/>
                                            <p:tgtEl>
                                              <p:spTgt spid="214"/>
                                            </p:tgtEl>
                                            <p:attrNameLst>
                                              <p:attrName>ppt_w</p:attrName>
                                            </p:attrNameLst>
                                          </p:cBhvr>
                                          <p:tavLst>
                                            <p:tav tm="0">
                                              <p:val>
                                                <p:fltVal val="0"/>
                                              </p:val>
                                            </p:tav>
                                            <p:tav tm="100000">
                                              <p:val>
                                                <p:strVal val="#ppt_w"/>
                                              </p:val>
                                            </p:tav>
                                          </p:tavLst>
                                        </p:anim>
                                        <p:anim calcmode="lin" valueType="num">
                                          <p:cBhvr>
                                            <p:cTn id="13" dur="1250" fill="hold"/>
                                            <p:tgtEl>
                                              <p:spTgt spid="214"/>
                                            </p:tgtEl>
                                            <p:attrNameLst>
                                              <p:attrName>ppt_h</p:attrName>
                                            </p:attrNameLst>
                                          </p:cBhvr>
                                          <p:tavLst>
                                            <p:tav tm="0">
                                              <p:val>
                                                <p:fltVal val="0"/>
                                              </p:val>
                                            </p:tav>
                                            <p:tav tm="100000">
                                              <p:val>
                                                <p:strVal val="#ppt_h"/>
                                              </p:val>
                                            </p:tav>
                                          </p:tavLst>
                                        </p:anim>
                                        <p:animEffect transition="in" filter="fade">
                                          <p:cBhvr>
                                            <p:cTn id="14" dur="1250"/>
                                            <p:tgtEl>
                                              <p:spTgt spid="214"/>
                                            </p:tgtEl>
                                          </p:cBhvr>
                                        </p:animEffect>
                                      </p:childTnLst>
                                    </p:cTn>
                                  </p:par>
                                </p:childTnLst>
                              </p:cTn>
                            </p:par>
                            <p:par>
                              <p:cTn id="15" fill="hold">
                                <p:stCondLst>
                                  <p:cond delay="1500"/>
                                </p:stCondLst>
                                <p:childTnLst>
                                  <p:par>
                                    <p:cTn id="16" presetID="2" presetClass="entr" presetSubtype="9" fill="hold" nodeType="afterEffect">
                                      <p:stCondLst>
                                        <p:cond delay="0"/>
                                      </p:stCondLst>
                                      <p:childTnLst>
                                        <p:set>
                                          <p:cBhvr>
                                            <p:cTn id="17" dur="1" fill="hold">
                                              <p:stCondLst>
                                                <p:cond delay="0"/>
                                              </p:stCondLst>
                                            </p:cTn>
                                            <p:tgtEl>
                                              <p:spTgt spid="151"/>
                                            </p:tgtEl>
                                            <p:attrNameLst>
                                              <p:attrName>style.visibility</p:attrName>
                                            </p:attrNameLst>
                                          </p:cBhvr>
                                          <p:to>
                                            <p:strVal val="visible"/>
                                          </p:to>
                                        </p:set>
                                        <p:anim calcmode="lin" valueType="num">
                                          <p:cBhvr additive="base">
                                            <p:cTn id="18" dur="1250" fill="hold"/>
                                            <p:tgtEl>
                                              <p:spTgt spid="151"/>
                                            </p:tgtEl>
                                            <p:attrNameLst>
                                              <p:attrName>ppt_x</p:attrName>
                                            </p:attrNameLst>
                                          </p:cBhvr>
                                          <p:tavLst>
                                            <p:tav tm="0">
                                              <p:val>
                                                <p:strVal val="0-#ppt_w/2"/>
                                              </p:val>
                                            </p:tav>
                                            <p:tav tm="100000">
                                              <p:val>
                                                <p:strVal val="#ppt_x"/>
                                              </p:val>
                                            </p:tav>
                                          </p:tavLst>
                                        </p:anim>
                                        <p:anim calcmode="lin" valueType="num">
                                          <p:cBhvr additive="base">
                                            <p:cTn id="19" dur="1250" fill="hold"/>
                                            <p:tgtEl>
                                              <p:spTgt spid="151"/>
                                            </p:tgtEl>
                                            <p:attrNameLst>
                                              <p:attrName>ppt_y</p:attrName>
                                            </p:attrNameLst>
                                          </p:cBhvr>
                                          <p:tavLst>
                                            <p:tav tm="0">
                                              <p:val>
                                                <p:strVal val="0-#ppt_h/2"/>
                                              </p:val>
                                            </p:tav>
                                            <p:tav tm="100000">
                                              <p:val>
                                                <p:strVal val="#ppt_y"/>
                                              </p:val>
                                            </p:tav>
                                          </p:tavLst>
                                        </p:anim>
                                      </p:childTnLst>
                                    </p:cTn>
                                  </p:par>
                                  <p:par>
                                    <p:cTn id="20" presetID="2" presetClass="entr" presetSubtype="9" fill="hold" nodeType="withEffect">
                                      <p:stCondLst>
                                        <p:cond delay="200"/>
                                      </p:stCondLst>
                                      <p:childTnLst>
                                        <p:set>
                                          <p:cBhvr>
                                            <p:cTn id="21" dur="1" fill="hold">
                                              <p:stCondLst>
                                                <p:cond delay="0"/>
                                              </p:stCondLst>
                                            </p:cTn>
                                            <p:tgtEl>
                                              <p:spTgt spid="166"/>
                                            </p:tgtEl>
                                            <p:attrNameLst>
                                              <p:attrName>style.visibility</p:attrName>
                                            </p:attrNameLst>
                                          </p:cBhvr>
                                          <p:to>
                                            <p:strVal val="visible"/>
                                          </p:to>
                                        </p:set>
                                        <p:anim calcmode="lin" valueType="num">
                                          <p:cBhvr additive="base">
                                            <p:cTn id="22" dur="1250" fill="hold"/>
                                            <p:tgtEl>
                                              <p:spTgt spid="166"/>
                                            </p:tgtEl>
                                            <p:attrNameLst>
                                              <p:attrName>ppt_x</p:attrName>
                                            </p:attrNameLst>
                                          </p:cBhvr>
                                          <p:tavLst>
                                            <p:tav tm="0">
                                              <p:val>
                                                <p:strVal val="0-#ppt_w/2"/>
                                              </p:val>
                                            </p:tav>
                                            <p:tav tm="100000">
                                              <p:val>
                                                <p:strVal val="#ppt_x"/>
                                              </p:val>
                                            </p:tav>
                                          </p:tavLst>
                                        </p:anim>
                                        <p:anim calcmode="lin" valueType="num">
                                          <p:cBhvr additive="base">
                                            <p:cTn id="23" dur="1250" fill="hold"/>
                                            <p:tgtEl>
                                              <p:spTgt spid="166"/>
                                            </p:tgtEl>
                                            <p:attrNameLst>
                                              <p:attrName>ppt_y</p:attrName>
                                            </p:attrNameLst>
                                          </p:cBhvr>
                                          <p:tavLst>
                                            <p:tav tm="0">
                                              <p:val>
                                                <p:strVal val="0-#ppt_h/2"/>
                                              </p:val>
                                            </p:tav>
                                            <p:tav tm="100000">
                                              <p:val>
                                                <p:strVal val="#ppt_y"/>
                                              </p:val>
                                            </p:tav>
                                          </p:tavLst>
                                        </p:anim>
                                      </p:childTnLst>
                                    </p:cTn>
                                  </p:par>
                                  <p:par>
                                    <p:cTn id="24" presetID="2" presetClass="entr" presetSubtype="9" fill="hold" nodeType="withEffect">
                                      <p:stCondLst>
                                        <p:cond delay="400"/>
                                      </p:stCondLst>
                                      <p:childTnLst>
                                        <p:set>
                                          <p:cBhvr>
                                            <p:cTn id="25" dur="1" fill="hold">
                                              <p:stCondLst>
                                                <p:cond delay="0"/>
                                              </p:stCondLst>
                                            </p:cTn>
                                            <p:tgtEl>
                                              <p:spTgt spid="161"/>
                                            </p:tgtEl>
                                            <p:attrNameLst>
                                              <p:attrName>style.visibility</p:attrName>
                                            </p:attrNameLst>
                                          </p:cBhvr>
                                          <p:to>
                                            <p:strVal val="visible"/>
                                          </p:to>
                                        </p:set>
                                        <p:anim calcmode="lin" valueType="num">
                                          <p:cBhvr additive="base">
                                            <p:cTn id="26" dur="1250" fill="hold"/>
                                            <p:tgtEl>
                                              <p:spTgt spid="161"/>
                                            </p:tgtEl>
                                            <p:attrNameLst>
                                              <p:attrName>ppt_x</p:attrName>
                                            </p:attrNameLst>
                                          </p:cBhvr>
                                          <p:tavLst>
                                            <p:tav tm="0">
                                              <p:val>
                                                <p:strVal val="0-#ppt_w/2"/>
                                              </p:val>
                                            </p:tav>
                                            <p:tav tm="100000">
                                              <p:val>
                                                <p:strVal val="#ppt_x"/>
                                              </p:val>
                                            </p:tav>
                                          </p:tavLst>
                                        </p:anim>
                                        <p:anim calcmode="lin" valueType="num">
                                          <p:cBhvr additive="base">
                                            <p:cTn id="27" dur="1250" fill="hold"/>
                                            <p:tgtEl>
                                              <p:spTgt spid="161"/>
                                            </p:tgtEl>
                                            <p:attrNameLst>
                                              <p:attrName>ppt_y</p:attrName>
                                            </p:attrNameLst>
                                          </p:cBhvr>
                                          <p:tavLst>
                                            <p:tav tm="0">
                                              <p:val>
                                                <p:strVal val="0-#ppt_h/2"/>
                                              </p:val>
                                            </p:tav>
                                            <p:tav tm="100000">
                                              <p:val>
                                                <p:strVal val="#ppt_y"/>
                                              </p:val>
                                            </p:tav>
                                          </p:tavLst>
                                        </p:anim>
                                      </p:childTnLst>
                                    </p:cTn>
                                  </p:par>
                                  <p:par>
                                    <p:cTn id="28" presetID="2" presetClass="entr" presetSubtype="9" fill="hold" nodeType="withEffect">
                                      <p:stCondLst>
                                        <p:cond delay="600"/>
                                      </p:stCondLst>
                                      <p:childTnLst>
                                        <p:set>
                                          <p:cBhvr>
                                            <p:cTn id="29" dur="1" fill="hold">
                                              <p:stCondLst>
                                                <p:cond delay="0"/>
                                              </p:stCondLst>
                                            </p:cTn>
                                            <p:tgtEl>
                                              <p:spTgt spid="156"/>
                                            </p:tgtEl>
                                            <p:attrNameLst>
                                              <p:attrName>style.visibility</p:attrName>
                                            </p:attrNameLst>
                                          </p:cBhvr>
                                          <p:to>
                                            <p:strVal val="visible"/>
                                          </p:to>
                                        </p:set>
                                        <p:anim calcmode="lin" valueType="num">
                                          <p:cBhvr additive="base">
                                            <p:cTn id="30" dur="1250" fill="hold"/>
                                            <p:tgtEl>
                                              <p:spTgt spid="156"/>
                                            </p:tgtEl>
                                            <p:attrNameLst>
                                              <p:attrName>ppt_x</p:attrName>
                                            </p:attrNameLst>
                                          </p:cBhvr>
                                          <p:tavLst>
                                            <p:tav tm="0">
                                              <p:val>
                                                <p:strVal val="0-#ppt_w/2"/>
                                              </p:val>
                                            </p:tav>
                                            <p:tav tm="100000">
                                              <p:val>
                                                <p:strVal val="#ppt_x"/>
                                              </p:val>
                                            </p:tav>
                                          </p:tavLst>
                                        </p:anim>
                                        <p:anim calcmode="lin" valueType="num">
                                          <p:cBhvr additive="base">
                                            <p:cTn id="31" dur="1250" fill="hold"/>
                                            <p:tgtEl>
                                              <p:spTgt spid="156"/>
                                            </p:tgtEl>
                                            <p:attrNameLst>
                                              <p:attrName>ppt_y</p:attrName>
                                            </p:attrNameLst>
                                          </p:cBhvr>
                                          <p:tavLst>
                                            <p:tav tm="0">
                                              <p:val>
                                                <p:strVal val="0-#ppt_h/2"/>
                                              </p:val>
                                            </p:tav>
                                            <p:tav tm="100000">
                                              <p:val>
                                                <p:strVal val="#ppt_y"/>
                                              </p:val>
                                            </p:tav>
                                          </p:tavLst>
                                        </p:anim>
                                      </p:childTnLst>
                                    </p:cTn>
                                  </p:par>
                                </p:childTnLst>
                              </p:cTn>
                            </p:par>
                            <p:par>
                              <p:cTn id="32" fill="hold">
                                <p:stCondLst>
                                  <p:cond delay="3000"/>
                                </p:stCondLst>
                                <p:childTnLst>
                                  <p:par>
                                    <p:cTn id="33" presetID="2" presetClass="entr" presetSubtype="9" fill="hold" nodeType="afterEffect">
                                      <p:stCondLst>
                                        <p:cond delay="0"/>
                                      </p:stCondLst>
                                      <p:childTnLst>
                                        <p:set>
                                          <p:cBhvr>
                                            <p:cTn id="34" dur="1" fill="hold">
                                              <p:stCondLst>
                                                <p:cond delay="0"/>
                                              </p:stCondLst>
                                            </p:cTn>
                                            <p:tgtEl>
                                              <p:spTgt spid="172"/>
                                            </p:tgtEl>
                                            <p:attrNameLst>
                                              <p:attrName>style.visibility</p:attrName>
                                            </p:attrNameLst>
                                          </p:cBhvr>
                                          <p:to>
                                            <p:strVal val="visible"/>
                                          </p:to>
                                        </p:set>
                                        <p:anim calcmode="lin" valueType="num">
                                          <p:cBhvr additive="base">
                                            <p:cTn id="35" dur="500" fill="hold"/>
                                            <p:tgtEl>
                                              <p:spTgt spid="172"/>
                                            </p:tgtEl>
                                            <p:attrNameLst>
                                              <p:attrName>ppt_x</p:attrName>
                                            </p:attrNameLst>
                                          </p:cBhvr>
                                          <p:tavLst>
                                            <p:tav tm="0">
                                              <p:val>
                                                <p:strVal val="0-#ppt_w/2"/>
                                              </p:val>
                                            </p:tav>
                                            <p:tav tm="100000">
                                              <p:val>
                                                <p:strVal val="#ppt_x"/>
                                              </p:val>
                                            </p:tav>
                                          </p:tavLst>
                                        </p:anim>
                                        <p:anim calcmode="lin" valueType="num">
                                          <p:cBhvr additive="base">
                                            <p:cTn id="36" dur="500" fill="hold"/>
                                            <p:tgtEl>
                                              <p:spTgt spid="172"/>
                                            </p:tgtEl>
                                            <p:attrNameLst>
                                              <p:attrName>ppt_y</p:attrName>
                                            </p:attrNameLst>
                                          </p:cBhvr>
                                          <p:tavLst>
                                            <p:tav tm="0">
                                              <p:val>
                                                <p:strVal val="0-#ppt_h/2"/>
                                              </p:val>
                                            </p:tav>
                                            <p:tav tm="100000">
                                              <p:val>
                                                <p:strVal val="#ppt_y"/>
                                              </p:val>
                                            </p:tav>
                                          </p:tavLst>
                                        </p:anim>
                                      </p:childTnLst>
                                    </p:cTn>
                                  </p:par>
                                </p:childTnLst>
                              </p:cTn>
                            </p:par>
                            <p:par>
                              <p:cTn id="37" fill="hold">
                                <p:stCondLst>
                                  <p:cond delay="3500"/>
                                </p:stCondLst>
                                <p:childTnLst>
                                  <p:par>
                                    <p:cTn id="38" presetID="2" presetClass="entr" presetSubtype="9" fill="hold" nodeType="afterEffect">
                                      <p:stCondLst>
                                        <p:cond delay="0"/>
                                      </p:stCondLst>
                                      <p:childTnLst>
                                        <p:set>
                                          <p:cBhvr>
                                            <p:cTn id="39" dur="1" fill="hold">
                                              <p:stCondLst>
                                                <p:cond delay="0"/>
                                              </p:stCondLst>
                                            </p:cTn>
                                            <p:tgtEl>
                                              <p:spTgt spid="177"/>
                                            </p:tgtEl>
                                            <p:attrNameLst>
                                              <p:attrName>style.visibility</p:attrName>
                                            </p:attrNameLst>
                                          </p:cBhvr>
                                          <p:to>
                                            <p:strVal val="visible"/>
                                          </p:to>
                                        </p:set>
                                        <p:anim calcmode="lin" valueType="num">
                                          <p:cBhvr additive="base">
                                            <p:cTn id="40" dur="500" fill="hold"/>
                                            <p:tgtEl>
                                              <p:spTgt spid="177"/>
                                            </p:tgtEl>
                                            <p:attrNameLst>
                                              <p:attrName>ppt_x</p:attrName>
                                            </p:attrNameLst>
                                          </p:cBhvr>
                                          <p:tavLst>
                                            <p:tav tm="0">
                                              <p:val>
                                                <p:strVal val="0-#ppt_w/2"/>
                                              </p:val>
                                            </p:tav>
                                            <p:tav tm="100000">
                                              <p:val>
                                                <p:strVal val="#ppt_x"/>
                                              </p:val>
                                            </p:tav>
                                          </p:tavLst>
                                        </p:anim>
                                        <p:anim calcmode="lin" valueType="num">
                                          <p:cBhvr additive="base">
                                            <p:cTn id="41" dur="500" fill="hold"/>
                                            <p:tgtEl>
                                              <p:spTgt spid="177"/>
                                            </p:tgtEl>
                                            <p:attrNameLst>
                                              <p:attrName>ppt_y</p:attrName>
                                            </p:attrNameLst>
                                          </p:cBhvr>
                                          <p:tavLst>
                                            <p:tav tm="0">
                                              <p:val>
                                                <p:strVal val="0-#ppt_h/2"/>
                                              </p:val>
                                            </p:tav>
                                            <p:tav tm="100000">
                                              <p:val>
                                                <p:strVal val="#ppt_y"/>
                                              </p:val>
                                            </p:tav>
                                          </p:tavLst>
                                        </p:anim>
                                      </p:childTnLst>
                                    </p:cTn>
                                  </p:par>
                                </p:childTnLst>
                              </p:cTn>
                            </p:par>
                            <p:par>
                              <p:cTn id="42" fill="hold">
                                <p:stCondLst>
                                  <p:cond delay="4000"/>
                                </p:stCondLst>
                                <p:childTnLst>
                                  <p:par>
                                    <p:cTn id="43" presetID="2" presetClass="entr" presetSubtype="9" fill="hold" nodeType="afterEffect">
                                      <p:stCondLst>
                                        <p:cond delay="0"/>
                                      </p:stCondLst>
                                      <p:childTnLst>
                                        <p:set>
                                          <p:cBhvr>
                                            <p:cTn id="44" dur="1" fill="hold">
                                              <p:stCondLst>
                                                <p:cond delay="0"/>
                                              </p:stCondLst>
                                            </p:cTn>
                                            <p:tgtEl>
                                              <p:spTgt spid="182"/>
                                            </p:tgtEl>
                                            <p:attrNameLst>
                                              <p:attrName>style.visibility</p:attrName>
                                            </p:attrNameLst>
                                          </p:cBhvr>
                                          <p:to>
                                            <p:strVal val="visible"/>
                                          </p:to>
                                        </p:set>
                                        <p:anim calcmode="lin" valueType="num">
                                          <p:cBhvr additive="base">
                                            <p:cTn id="45" dur="500" fill="hold"/>
                                            <p:tgtEl>
                                              <p:spTgt spid="182"/>
                                            </p:tgtEl>
                                            <p:attrNameLst>
                                              <p:attrName>ppt_x</p:attrName>
                                            </p:attrNameLst>
                                          </p:cBhvr>
                                          <p:tavLst>
                                            <p:tav tm="0">
                                              <p:val>
                                                <p:strVal val="0-#ppt_w/2"/>
                                              </p:val>
                                            </p:tav>
                                            <p:tav tm="100000">
                                              <p:val>
                                                <p:strVal val="#ppt_x"/>
                                              </p:val>
                                            </p:tav>
                                          </p:tavLst>
                                        </p:anim>
                                        <p:anim calcmode="lin" valueType="num">
                                          <p:cBhvr additive="base">
                                            <p:cTn id="46" dur="500" fill="hold"/>
                                            <p:tgtEl>
                                              <p:spTgt spid="182"/>
                                            </p:tgtEl>
                                            <p:attrNameLst>
                                              <p:attrName>ppt_y</p:attrName>
                                            </p:attrNameLst>
                                          </p:cBhvr>
                                          <p:tavLst>
                                            <p:tav tm="0">
                                              <p:val>
                                                <p:strVal val="0-#ppt_h/2"/>
                                              </p:val>
                                            </p:tav>
                                            <p:tav tm="100000">
                                              <p:val>
                                                <p:strVal val="#ppt_y"/>
                                              </p:val>
                                            </p:tav>
                                          </p:tavLst>
                                        </p:anim>
                                      </p:childTnLst>
                                    </p:cTn>
                                  </p:par>
                                </p:childTnLst>
                              </p:cTn>
                            </p:par>
                            <p:par>
                              <p:cTn id="47" fill="hold">
                                <p:stCondLst>
                                  <p:cond delay="4500"/>
                                </p:stCondLst>
                                <p:childTnLst>
                                  <p:par>
                                    <p:cTn id="48" presetID="2" presetClass="entr" presetSubtype="9" fill="hold" nodeType="afterEffect">
                                      <p:stCondLst>
                                        <p:cond delay="0"/>
                                      </p:stCondLst>
                                      <p:childTnLst>
                                        <p:set>
                                          <p:cBhvr>
                                            <p:cTn id="49" dur="1" fill="hold">
                                              <p:stCondLst>
                                                <p:cond delay="0"/>
                                              </p:stCondLst>
                                            </p:cTn>
                                            <p:tgtEl>
                                              <p:spTgt spid="187"/>
                                            </p:tgtEl>
                                            <p:attrNameLst>
                                              <p:attrName>style.visibility</p:attrName>
                                            </p:attrNameLst>
                                          </p:cBhvr>
                                          <p:to>
                                            <p:strVal val="visible"/>
                                          </p:to>
                                        </p:set>
                                        <p:anim calcmode="lin" valueType="num">
                                          <p:cBhvr additive="base">
                                            <p:cTn id="50" dur="500" fill="hold"/>
                                            <p:tgtEl>
                                              <p:spTgt spid="187"/>
                                            </p:tgtEl>
                                            <p:attrNameLst>
                                              <p:attrName>ppt_x</p:attrName>
                                            </p:attrNameLst>
                                          </p:cBhvr>
                                          <p:tavLst>
                                            <p:tav tm="0">
                                              <p:val>
                                                <p:strVal val="0-#ppt_w/2"/>
                                              </p:val>
                                            </p:tav>
                                            <p:tav tm="100000">
                                              <p:val>
                                                <p:strVal val="#ppt_x"/>
                                              </p:val>
                                            </p:tav>
                                          </p:tavLst>
                                        </p:anim>
                                        <p:anim calcmode="lin" valueType="num">
                                          <p:cBhvr additive="base">
                                            <p:cTn id="51" dur="500" fill="hold"/>
                                            <p:tgtEl>
                                              <p:spTgt spid="187"/>
                                            </p:tgtEl>
                                            <p:attrNameLst>
                                              <p:attrName>ppt_y</p:attrName>
                                            </p:attrNameLst>
                                          </p:cBhvr>
                                          <p:tavLst>
                                            <p:tav tm="0">
                                              <p:val>
                                                <p:strVal val="0-#ppt_h/2"/>
                                              </p:val>
                                            </p:tav>
                                            <p:tav tm="100000">
                                              <p:val>
                                                <p:strVal val="#ppt_y"/>
                                              </p:val>
                                            </p:tav>
                                          </p:tavLst>
                                        </p:anim>
                                      </p:childTnLst>
                                    </p:cTn>
                                  </p:par>
                                </p:childTnLst>
                              </p:cTn>
                            </p:par>
                            <p:par>
                              <p:cTn id="52" fill="hold">
                                <p:stCondLst>
                                  <p:cond delay="5000"/>
                                </p:stCondLst>
                                <p:childTnLst>
                                  <p:par>
                                    <p:cTn id="53" presetID="2" presetClass="entr" presetSubtype="9" fill="hold" nodeType="afterEffect">
                                      <p:stCondLst>
                                        <p:cond delay="0"/>
                                      </p:stCondLst>
                                      <p:childTnLst>
                                        <p:set>
                                          <p:cBhvr>
                                            <p:cTn id="54" dur="1" fill="hold">
                                              <p:stCondLst>
                                                <p:cond delay="0"/>
                                              </p:stCondLst>
                                            </p:cTn>
                                            <p:tgtEl>
                                              <p:spTgt spid="192"/>
                                            </p:tgtEl>
                                            <p:attrNameLst>
                                              <p:attrName>style.visibility</p:attrName>
                                            </p:attrNameLst>
                                          </p:cBhvr>
                                          <p:to>
                                            <p:strVal val="visible"/>
                                          </p:to>
                                        </p:set>
                                        <p:anim calcmode="lin" valueType="num">
                                          <p:cBhvr additive="base">
                                            <p:cTn id="55" dur="500" fill="hold"/>
                                            <p:tgtEl>
                                              <p:spTgt spid="192"/>
                                            </p:tgtEl>
                                            <p:attrNameLst>
                                              <p:attrName>ppt_x</p:attrName>
                                            </p:attrNameLst>
                                          </p:cBhvr>
                                          <p:tavLst>
                                            <p:tav tm="0">
                                              <p:val>
                                                <p:strVal val="0-#ppt_w/2"/>
                                              </p:val>
                                            </p:tav>
                                            <p:tav tm="100000">
                                              <p:val>
                                                <p:strVal val="#ppt_x"/>
                                              </p:val>
                                            </p:tav>
                                          </p:tavLst>
                                        </p:anim>
                                        <p:anim calcmode="lin" valueType="num">
                                          <p:cBhvr additive="base">
                                            <p:cTn id="56" dur="500" fill="hold"/>
                                            <p:tgtEl>
                                              <p:spTgt spid="192"/>
                                            </p:tgtEl>
                                            <p:attrNameLst>
                                              <p:attrName>ppt_y</p:attrName>
                                            </p:attrNameLst>
                                          </p:cBhvr>
                                          <p:tavLst>
                                            <p:tav tm="0">
                                              <p:val>
                                                <p:strVal val="0-#ppt_h/2"/>
                                              </p:val>
                                            </p:tav>
                                            <p:tav tm="100000">
                                              <p:val>
                                                <p:strVal val="#ppt_y"/>
                                              </p:val>
                                            </p:tav>
                                          </p:tavLst>
                                        </p:anim>
                                      </p:childTnLst>
                                    </p:cTn>
                                  </p:par>
                                </p:childTnLst>
                              </p:cTn>
                            </p:par>
                            <p:par>
                              <p:cTn id="57" fill="hold">
                                <p:stCondLst>
                                  <p:cond delay="5500"/>
                                </p:stCondLst>
                                <p:childTnLst>
                                  <p:par>
                                    <p:cTn id="58" presetID="2" presetClass="entr" presetSubtype="9" fill="hold" nodeType="afterEffect">
                                      <p:stCondLst>
                                        <p:cond delay="0"/>
                                      </p:stCondLst>
                                      <p:childTnLst>
                                        <p:set>
                                          <p:cBhvr>
                                            <p:cTn id="59" dur="1" fill="hold">
                                              <p:stCondLst>
                                                <p:cond delay="0"/>
                                              </p:stCondLst>
                                            </p:cTn>
                                            <p:tgtEl>
                                              <p:spTgt spid="197"/>
                                            </p:tgtEl>
                                            <p:attrNameLst>
                                              <p:attrName>style.visibility</p:attrName>
                                            </p:attrNameLst>
                                          </p:cBhvr>
                                          <p:to>
                                            <p:strVal val="visible"/>
                                          </p:to>
                                        </p:set>
                                        <p:anim calcmode="lin" valueType="num">
                                          <p:cBhvr additive="base">
                                            <p:cTn id="60" dur="500" fill="hold"/>
                                            <p:tgtEl>
                                              <p:spTgt spid="197"/>
                                            </p:tgtEl>
                                            <p:attrNameLst>
                                              <p:attrName>ppt_x</p:attrName>
                                            </p:attrNameLst>
                                          </p:cBhvr>
                                          <p:tavLst>
                                            <p:tav tm="0">
                                              <p:val>
                                                <p:strVal val="0-#ppt_w/2"/>
                                              </p:val>
                                            </p:tav>
                                            <p:tav tm="100000">
                                              <p:val>
                                                <p:strVal val="#ppt_x"/>
                                              </p:val>
                                            </p:tav>
                                          </p:tavLst>
                                        </p:anim>
                                        <p:anim calcmode="lin" valueType="num">
                                          <p:cBhvr additive="base">
                                            <p:cTn id="61" dur="500" fill="hold"/>
                                            <p:tgtEl>
                                              <p:spTgt spid="197"/>
                                            </p:tgtEl>
                                            <p:attrNameLst>
                                              <p:attrName>ppt_y</p:attrName>
                                            </p:attrNameLst>
                                          </p:cBhvr>
                                          <p:tavLst>
                                            <p:tav tm="0">
                                              <p:val>
                                                <p:strVal val="0-#ppt_h/2"/>
                                              </p:val>
                                            </p:tav>
                                            <p:tav tm="100000">
                                              <p:val>
                                                <p:strVal val="#ppt_y"/>
                                              </p:val>
                                            </p:tav>
                                          </p:tavLst>
                                        </p:anim>
                                      </p:childTnLst>
                                    </p:cTn>
                                  </p:par>
                                </p:childTnLst>
                              </p:cTn>
                            </p:par>
                            <p:par>
                              <p:cTn id="62" fill="hold">
                                <p:stCondLst>
                                  <p:cond delay="6000"/>
                                </p:stCondLst>
                                <p:childTnLst>
                                  <p:par>
                                    <p:cTn id="63" presetID="2" presetClass="entr" presetSubtype="9" fill="hold" nodeType="afterEffect">
                                      <p:stCondLst>
                                        <p:cond delay="0"/>
                                      </p:stCondLst>
                                      <p:childTnLst>
                                        <p:set>
                                          <p:cBhvr>
                                            <p:cTn id="64" dur="1" fill="hold">
                                              <p:stCondLst>
                                                <p:cond delay="0"/>
                                              </p:stCondLst>
                                            </p:cTn>
                                            <p:tgtEl>
                                              <p:spTgt spid="202"/>
                                            </p:tgtEl>
                                            <p:attrNameLst>
                                              <p:attrName>style.visibility</p:attrName>
                                            </p:attrNameLst>
                                          </p:cBhvr>
                                          <p:to>
                                            <p:strVal val="visible"/>
                                          </p:to>
                                        </p:set>
                                        <p:anim calcmode="lin" valueType="num">
                                          <p:cBhvr additive="base">
                                            <p:cTn id="65" dur="1000" fill="hold"/>
                                            <p:tgtEl>
                                              <p:spTgt spid="202"/>
                                            </p:tgtEl>
                                            <p:attrNameLst>
                                              <p:attrName>ppt_x</p:attrName>
                                            </p:attrNameLst>
                                          </p:cBhvr>
                                          <p:tavLst>
                                            <p:tav tm="0">
                                              <p:val>
                                                <p:strVal val="0-#ppt_w/2"/>
                                              </p:val>
                                            </p:tav>
                                            <p:tav tm="100000">
                                              <p:val>
                                                <p:strVal val="#ppt_x"/>
                                              </p:val>
                                            </p:tav>
                                          </p:tavLst>
                                        </p:anim>
                                        <p:anim calcmode="lin" valueType="num">
                                          <p:cBhvr additive="base">
                                            <p:cTn id="66" dur="1000" fill="hold"/>
                                            <p:tgtEl>
                                              <p:spTgt spid="20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cstate="screen"/>
          <a:srcRect r="16536" b="29277"/>
          <a:stretch>
            <a:fillRect/>
          </a:stretch>
        </p:blipFill>
        <p:spPr>
          <a:xfrm>
            <a:off x="-77953" y="-46159"/>
            <a:ext cx="2643354" cy="2192459"/>
          </a:xfrm>
          <a:prstGeom prst="rect">
            <a:avLst/>
          </a:prstGeom>
        </p:spPr>
      </p:pic>
      <p:pic>
        <p:nvPicPr>
          <p:cNvPr id="6" name="图片 5"/>
          <p:cNvPicPr>
            <a:picLocks noChangeAspect="1"/>
          </p:cNvPicPr>
          <p:nvPr/>
        </p:nvPicPr>
        <p:blipFill>
          <a:blip r:embed="rId2" cstate="screen"/>
          <a:stretch>
            <a:fillRect/>
          </a:stretch>
        </p:blipFill>
        <p:spPr>
          <a:xfrm flipH="1" flipV="1">
            <a:off x="9157954" y="3869632"/>
            <a:ext cx="3092244" cy="3026849"/>
          </a:xfrm>
          <a:prstGeom prst="rect">
            <a:avLst/>
          </a:prstGeom>
        </p:spPr>
      </p:pic>
      <p:sp>
        <p:nvSpPr>
          <p:cNvPr id="7" name="圆角矩形 6"/>
          <p:cNvSpPr/>
          <p:nvPr/>
        </p:nvSpPr>
        <p:spPr>
          <a:xfrm>
            <a:off x="1779858" y="1419398"/>
            <a:ext cx="8600620" cy="4700258"/>
          </a:xfrm>
          <a:prstGeom prst="roundRect">
            <a:avLst/>
          </a:prstGeom>
          <a:ln w="57150">
            <a:prstDash val="solid"/>
          </a:ln>
        </p:spPr>
        <p:style>
          <a:lnRef idx="2">
            <a:schemeClr val="accent4"/>
          </a:lnRef>
          <a:fillRef idx="1">
            <a:schemeClr val="lt1"/>
          </a:fillRef>
          <a:effectRef idx="0">
            <a:schemeClr val="accent4"/>
          </a:effectRef>
          <a:fontRef idx="minor">
            <a:schemeClr val="dk1"/>
          </a:fontRef>
        </p:style>
        <p:txBody>
          <a:bodyPr rtlCol="0" anchor="ctr"/>
          <a:lstStyle/>
          <a:p>
            <a:pPr algn="ctr"/>
            <a:endParaRPr lang="zh-CN" altLang="en-US"/>
          </a:p>
        </p:txBody>
      </p:sp>
      <p:sp>
        <p:nvSpPr>
          <p:cNvPr id="9" name="TextBox 504"/>
          <p:cNvSpPr txBox="1"/>
          <p:nvPr/>
        </p:nvSpPr>
        <p:spPr>
          <a:xfrm>
            <a:off x="1997118" y="1720055"/>
            <a:ext cx="8166099" cy="4098943"/>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pitchFamily="34" charset="-122"/>
                <a:ea typeface="微软雅黑" panose="020B0503020204020204" pitchFamily="34" charset="-122"/>
              </a:defRPr>
            </a:lvl1pPr>
          </a:lstStyle>
          <a:p>
            <a:pPr>
              <a:spcAft>
                <a:spcPts val="1800"/>
              </a:spcAft>
            </a:pPr>
            <a:r>
              <a:rPr lang="en-US" altLang="zh-CN" sz="2400" dirty="0"/>
              <a:t>3.</a:t>
            </a:r>
            <a:r>
              <a:rPr lang="zh-CN" altLang="zh-CN" sz="2400" dirty="0"/>
              <a:t>“第三条</a:t>
            </a:r>
            <a:r>
              <a:rPr lang="en-US" altLang="zh-CN" sz="2400" dirty="0"/>
              <a:t>  </a:t>
            </a:r>
            <a:r>
              <a:rPr lang="zh-CN" altLang="zh-CN" sz="2400" dirty="0"/>
              <a:t>学历、资历条件”。</a:t>
            </a:r>
            <a:endParaRPr lang="zh-CN" altLang="zh-CN" sz="2400" dirty="0"/>
          </a:p>
          <a:p>
            <a:pPr>
              <a:spcAft>
                <a:spcPts val="1800"/>
              </a:spcAft>
            </a:pPr>
            <a:r>
              <a:rPr lang="zh-CN" altLang="zh-CN" sz="2400" dirty="0"/>
              <a:t>将中小学正高级教师、高级教师（含乡村高级教师）、一级教师（含乡村一级教师）、二级教师、三级教师的学历、资历要求在同一个条款内表述</a:t>
            </a:r>
            <a:r>
              <a:rPr lang="zh-CN" altLang="zh-CN" sz="2400" dirty="0" smtClean="0"/>
              <a:t>。</a:t>
            </a:r>
            <a:endParaRPr lang="zh-CN" altLang="zh-CN" sz="2400" dirty="0"/>
          </a:p>
          <a:p>
            <a:pPr>
              <a:spcAft>
                <a:spcPts val="1800"/>
              </a:spcAft>
            </a:pPr>
            <a:r>
              <a:rPr lang="en-US" altLang="zh-CN" sz="2400" dirty="0"/>
              <a:t>4.</a:t>
            </a:r>
            <a:r>
              <a:rPr lang="zh-CN" altLang="zh-CN" sz="2400" dirty="0"/>
              <a:t>“第四条 外语和计算机应用能力条件”。</a:t>
            </a:r>
            <a:endParaRPr lang="zh-CN" altLang="zh-CN" sz="2400" dirty="0"/>
          </a:p>
          <a:p>
            <a:pPr>
              <a:spcAft>
                <a:spcPts val="1800"/>
              </a:spcAft>
            </a:pPr>
            <a:r>
              <a:rPr lang="zh-CN" altLang="zh-CN" sz="2400" dirty="0"/>
              <a:t>《新修订评审条件》对外语和计算机应用能力不作要求，在评审中仅供参考。</a:t>
            </a:r>
            <a:endParaRPr lang="zh-CN" altLang="zh-CN" sz="2400" dirty="0"/>
          </a:p>
        </p:txBody>
      </p:sp>
      <p:sp>
        <p:nvSpPr>
          <p:cNvPr id="10" name="前言"/>
          <p:cNvSpPr>
            <a:spLocks noChangeArrowheads="1"/>
          </p:cNvSpPr>
          <p:nvPr/>
        </p:nvSpPr>
        <p:spPr bwMode="auto">
          <a:xfrm>
            <a:off x="3764506" y="311414"/>
            <a:ext cx="4862854" cy="738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912" tIns="60956" rIns="121912" bIns="6095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spcBef>
                <a:spcPct val="0"/>
              </a:spcBef>
              <a:buNone/>
            </a:pPr>
            <a:r>
              <a:rPr lang="zh-CN" altLang="en-US" sz="4000" b="1" dirty="0">
                <a:solidFill>
                  <a:srgbClr val="FF0000"/>
                </a:solidFill>
              </a:rPr>
              <a:t>主要修订内容及说明</a:t>
            </a:r>
            <a:endParaRPr lang="zh-CN" altLang="en-US" sz="4000" dirty="0">
              <a:solidFill>
                <a:srgbClr val="585858"/>
              </a:solidFill>
              <a:latin typeface="Impact MT Std" pitchFamily="34" charset="0"/>
              <a:sym typeface="Impact" panose="020B080603090205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250" fill="hold"/>
                                        <p:tgtEl>
                                          <p:spTgt spid="6"/>
                                        </p:tgtEl>
                                        <p:attrNameLst>
                                          <p:attrName>ppt_w</p:attrName>
                                        </p:attrNameLst>
                                      </p:cBhvr>
                                      <p:tavLst>
                                        <p:tav tm="0">
                                          <p:val>
                                            <p:fltVal val="0"/>
                                          </p:val>
                                        </p:tav>
                                        <p:tav tm="100000">
                                          <p:val>
                                            <p:strVal val="#ppt_w"/>
                                          </p:val>
                                        </p:tav>
                                      </p:tavLst>
                                    </p:anim>
                                    <p:anim calcmode="lin" valueType="num">
                                      <p:cBhvr>
                                        <p:cTn id="8" dur="1250" fill="hold"/>
                                        <p:tgtEl>
                                          <p:spTgt spid="6"/>
                                        </p:tgtEl>
                                        <p:attrNameLst>
                                          <p:attrName>ppt_h</p:attrName>
                                        </p:attrNameLst>
                                      </p:cBhvr>
                                      <p:tavLst>
                                        <p:tav tm="0">
                                          <p:val>
                                            <p:fltVal val="0"/>
                                          </p:val>
                                        </p:tav>
                                        <p:tav tm="100000">
                                          <p:val>
                                            <p:strVal val="#ppt_h"/>
                                          </p:val>
                                        </p:tav>
                                      </p:tavLst>
                                    </p:anim>
                                    <p:animEffect transition="in" filter="fade">
                                      <p:cBhvr>
                                        <p:cTn id="9" dur="1250"/>
                                        <p:tgtEl>
                                          <p:spTgt spid="6"/>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250" fill="hold"/>
                                        <p:tgtEl>
                                          <p:spTgt spid="5"/>
                                        </p:tgtEl>
                                        <p:attrNameLst>
                                          <p:attrName>ppt_w</p:attrName>
                                        </p:attrNameLst>
                                      </p:cBhvr>
                                      <p:tavLst>
                                        <p:tav tm="0">
                                          <p:val>
                                            <p:fltVal val="0"/>
                                          </p:val>
                                        </p:tav>
                                        <p:tav tm="100000">
                                          <p:val>
                                            <p:strVal val="#ppt_w"/>
                                          </p:val>
                                        </p:tav>
                                      </p:tavLst>
                                    </p:anim>
                                    <p:anim calcmode="lin" valueType="num">
                                      <p:cBhvr>
                                        <p:cTn id="13" dur="1250" fill="hold"/>
                                        <p:tgtEl>
                                          <p:spTgt spid="5"/>
                                        </p:tgtEl>
                                        <p:attrNameLst>
                                          <p:attrName>ppt_h</p:attrName>
                                        </p:attrNameLst>
                                      </p:cBhvr>
                                      <p:tavLst>
                                        <p:tav tm="0">
                                          <p:val>
                                            <p:fltVal val="0"/>
                                          </p:val>
                                        </p:tav>
                                        <p:tav tm="100000">
                                          <p:val>
                                            <p:strVal val="#ppt_h"/>
                                          </p:val>
                                        </p:tav>
                                      </p:tavLst>
                                    </p:anim>
                                    <p:animEffect transition="in" filter="fade">
                                      <p:cBhvr>
                                        <p:cTn id="14" dur="1250"/>
                                        <p:tgtEl>
                                          <p:spTgt spid="5"/>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1"/>
                                          </p:val>
                                        </p:tav>
                                        <p:tav tm="100000">
                                          <p:val>
                                            <p:strVal val="#ppt_y"/>
                                          </p:val>
                                        </p:tav>
                                      </p:tavLst>
                                    </p:anim>
                                  </p:childTnLst>
                                </p:cTn>
                              </p:par>
                              <p:par>
                                <p:cTn id="21" presetID="10" presetClass="entr" presetSubtype="0" fill="hold" grpId="0" nodeType="withEffect">
                                  <p:stCondLst>
                                    <p:cond delay="1000"/>
                                  </p:stCondLst>
                                  <p:iterate type="lt">
                                    <p:tmPct val="10000"/>
                                  </p:iterate>
                                  <p:childTnLst>
                                    <p:set>
                                      <p:cBhvr>
                                        <p:cTn id="22" dur="1" fill="hold">
                                          <p:stCondLst>
                                            <p:cond delay="0"/>
                                          </p:stCondLst>
                                        </p:cTn>
                                        <p:tgtEl>
                                          <p:spTgt spid="9"/>
                                        </p:tgtEl>
                                        <p:attrNameLst>
                                          <p:attrName>style.visibility</p:attrName>
                                        </p:attrNameLst>
                                      </p:cBhvr>
                                      <p:to>
                                        <p:strVal val="visible"/>
                                      </p:to>
                                    </p:set>
                                    <p:animEffect transition="in" filter="fade">
                                      <p:cBhvr>
                                        <p:cTn id="23" dur="100"/>
                                        <p:tgtEl>
                                          <p:spTgt spid="9"/>
                                        </p:tgtEl>
                                      </p:cBhvr>
                                    </p:animEffect>
                                  </p:childTnLst>
                                </p:cTn>
                              </p:par>
                              <p:par>
                                <p:cTn id="24" presetID="22" presetClass="entr" presetSubtype="8" fill="hold" grpId="0" nodeType="withEffect">
                                  <p:stCondLst>
                                    <p:cond delay="250"/>
                                  </p:stCondLst>
                                  <p:childTnLst>
                                    <p:set>
                                      <p:cBhvr>
                                        <p:cTn id="25" dur="1" fill="hold">
                                          <p:stCondLst>
                                            <p:cond delay="0"/>
                                          </p:stCondLst>
                                        </p:cTn>
                                        <p:tgtEl>
                                          <p:spTgt spid="10"/>
                                        </p:tgtEl>
                                        <p:attrNameLst>
                                          <p:attrName>style.visibility</p:attrName>
                                        </p:attrNameLst>
                                      </p:cBhvr>
                                      <p:to>
                                        <p:strVal val="visible"/>
                                      </p:to>
                                    </p:set>
                                    <p:animEffect transition="in" filter="wipe(left)">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cstate="screen"/>
          <a:srcRect r="16536" b="29277"/>
          <a:stretch>
            <a:fillRect/>
          </a:stretch>
        </p:blipFill>
        <p:spPr>
          <a:xfrm>
            <a:off x="-77953" y="-46159"/>
            <a:ext cx="2643354" cy="2192459"/>
          </a:xfrm>
          <a:prstGeom prst="rect">
            <a:avLst/>
          </a:prstGeom>
        </p:spPr>
      </p:pic>
      <p:pic>
        <p:nvPicPr>
          <p:cNvPr id="6" name="图片 5"/>
          <p:cNvPicPr>
            <a:picLocks noChangeAspect="1"/>
          </p:cNvPicPr>
          <p:nvPr/>
        </p:nvPicPr>
        <p:blipFill>
          <a:blip r:embed="rId2" cstate="screen"/>
          <a:stretch>
            <a:fillRect/>
          </a:stretch>
        </p:blipFill>
        <p:spPr>
          <a:xfrm flipH="1" flipV="1">
            <a:off x="9157954" y="3869632"/>
            <a:ext cx="3092244" cy="3026849"/>
          </a:xfrm>
          <a:prstGeom prst="rect">
            <a:avLst/>
          </a:prstGeom>
        </p:spPr>
      </p:pic>
      <p:sp>
        <p:nvSpPr>
          <p:cNvPr id="7" name="圆角矩形 6"/>
          <p:cNvSpPr/>
          <p:nvPr/>
        </p:nvSpPr>
        <p:spPr>
          <a:xfrm>
            <a:off x="1600200" y="1419398"/>
            <a:ext cx="8780278" cy="4700258"/>
          </a:xfrm>
          <a:prstGeom prst="roundRect">
            <a:avLst/>
          </a:prstGeom>
          <a:ln w="57150">
            <a:prstDash val="solid"/>
          </a:ln>
        </p:spPr>
        <p:style>
          <a:lnRef idx="2">
            <a:schemeClr val="accent4"/>
          </a:lnRef>
          <a:fillRef idx="1">
            <a:schemeClr val="lt1"/>
          </a:fillRef>
          <a:effectRef idx="0">
            <a:schemeClr val="accent4"/>
          </a:effectRef>
          <a:fontRef idx="minor">
            <a:schemeClr val="dk1"/>
          </a:fontRef>
        </p:style>
        <p:txBody>
          <a:bodyPr rtlCol="0" anchor="ctr"/>
          <a:lstStyle/>
          <a:p>
            <a:pPr algn="ctr"/>
            <a:endParaRPr lang="zh-CN" altLang="en-US"/>
          </a:p>
        </p:txBody>
      </p:sp>
      <p:sp>
        <p:nvSpPr>
          <p:cNvPr id="9" name="TextBox 504"/>
          <p:cNvSpPr txBox="1"/>
          <p:nvPr/>
        </p:nvSpPr>
        <p:spPr>
          <a:xfrm>
            <a:off x="1907289" y="2013332"/>
            <a:ext cx="8166099" cy="3387979"/>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pitchFamily="34" charset="-122"/>
                <a:ea typeface="微软雅黑" panose="020B0503020204020204" pitchFamily="34" charset="-122"/>
              </a:defRPr>
            </a:lvl1pPr>
          </a:lstStyle>
          <a:p>
            <a:pPr>
              <a:spcAft>
                <a:spcPts val="1800"/>
              </a:spcAft>
            </a:pPr>
            <a:r>
              <a:rPr lang="en-US" altLang="zh-CN" sz="2400" dirty="0"/>
              <a:t>5.“</a:t>
            </a:r>
            <a:r>
              <a:rPr lang="zh-CN" altLang="en-US" sz="2400" dirty="0"/>
              <a:t>专业技术工作经历（能力）条件”。</a:t>
            </a:r>
            <a:endParaRPr lang="zh-CN" altLang="en-US" sz="2400" dirty="0"/>
          </a:p>
          <a:p>
            <a:pPr>
              <a:spcAft>
                <a:spcPts val="1800"/>
              </a:spcAft>
            </a:pPr>
            <a:r>
              <a:rPr lang="zh-CN" altLang="en-US" sz="2400" dirty="0"/>
              <a:t>（</a:t>
            </a:r>
            <a:r>
              <a:rPr lang="en-US" altLang="zh-CN" sz="2400" dirty="0"/>
              <a:t>1</a:t>
            </a:r>
            <a:r>
              <a:rPr lang="zh-CN" altLang="en-US" sz="2400" dirty="0"/>
              <a:t>）“育人工作”版块。新增了新时代中小学教师做好育人工作的新标准和新要求。</a:t>
            </a:r>
            <a:endParaRPr lang="zh-CN" altLang="en-US" sz="2400" dirty="0"/>
          </a:p>
          <a:p>
            <a:pPr>
              <a:spcAft>
                <a:spcPts val="1800"/>
              </a:spcAft>
            </a:pPr>
            <a:r>
              <a:rPr lang="zh-CN" altLang="en-US" sz="2400" dirty="0" smtClean="0"/>
              <a:t>（</a:t>
            </a:r>
            <a:r>
              <a:rPr lang="en-US" altLang="zh-CN" sz="2400" dirty="0"/>
              <a:t>2</a:t>
            </a:r>
            <a:r>
              <a:rPr lang="zh-CN" altLang="en-US" sz="2400" dirty="0"/>
              <a:t>）“教学工作量”版块。将中小学高级教师及以下层级的教学工作量在评审条件中不做具体要求，由各市各校根据实际需要具体制定。</a:t>
            </a:r>
            <a:endParaRPr lang="zh-CN" altLang="en-US" sz="2400" dirty="0"/>
          </a:p>
        </p:txBody>
      </p:sp>
      <p:sp>
        <p:nvSpPr>
          <p:cNvPr id="10" name="前言"/>
          <p:cNvSpPr>
            <a:spLocks noChangeArrowheads="1"/>
          </p:cNvSpPr>
          <p:nvPr/>
        </p:nvSpPr>
        <p:spPr bwMode="auto">
          <a:xfrm>
            <a:off x="3764506" y="311414"/>
            <a:ext cx="4862854" cy="738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912" tIns="60956" rIns="121912" bIns="6095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spcBef>
                <a:spcPct val="0"/>
              </a:spcBef>
              <a:buNone/>
            </a:pPr>
            <a:r>
              <a:rPr lang="zh-CN" altLang="en-US" sz="4000" b="1" dirty="0">
                <a:solidFill>
                  <a:srgbClr val="FF0000"/>
                </a:solidFill>
              </a:rPr>
              <a:t>主要修订内容及说明</a:t>
            </a:r>
            <a:endParaRPr lang="zh-CN" altLang="en-US" sz="4000" dirty="0">
              <a:solidFill>
                <a:srgbClr val="585858"/>
              </a:solidFill>
              <a:latin typeface="Impact MT Std" pitchFamily="34" charset="0"/>
              <a:sym typeface="Impact" panose="020B080603090205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250" fill="hold"/>
                                        <p:tgtEl>
                                          <p:spTgt spid="6"/>
                                        </p:tgtEl>
                                        <p:attrNameLst>
                                          <p:attrName>ppt_w</p:attrName>
                                        </p:attrNameLst>
                                      </p:cBhvr>
                                      <p:tavLst>
                                        <p:tav tm="0">
                                          <p:val>
                                            <p:fltVal val="0"/>
                                          </p:val>
                                        </p:tav>
                                        <p:tav tm="100000">
                                          <p:val>
                                            <p:strVal val="#ppt_w"/>
                                          </p:val>
                                        </p:tav>
                                      </p:tavLst>
                                    </p:anim>
                                    <p:anim calcmode="lin" valueType="num">
                                      <p:cBhvr>
                                        <p:cTn id="8" dur="1250" fill="hold"/>
                                        <p:tgtEl>
                                          <p:spTgt spid="6"/>
                                        </p:tgtEl>
                                        <p:attrNameLst>
                                          <p:attrName>ppt_h</p:attrName>
                                        </p:attrNameLst>
                                      </p:cBhvr>
                                      <p:tavLst>
                                        <p:tav tm="0">
                                          <p:val>
                                            <p:fltVal val="0"/>
                                          </p:val>
                                        </p:tav>
                                        <p:tav tm="100000">
                                          <p:val>
                                            <p:strVal val="#ppt_h"/>
                                          </p:val>
                                        </p:tav>
                                      </p:tavLst>
                                    </p:anim>
                                    <p:animEffect transition="in" filter="fade">
                                      <p:cBhvr>
                                        <p:cTn id="9" dur="1250"/>
                                        <p:tgtEl>
                                          <p:spTgt spid="6"/>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250" fill="hold"/>
                                        <p:tgtEl>
                                          <p:spTgt spid="5"/>
                                        </p:tgtEl>
                                        <p:attrNameLst>
                                          <p:attrName>ppt_w</p:attrName>
                                        </p:attrNameLst>
                                      </p:cBhvr>
                                      <p:tavLst>
                                        <p:tav tm="0">
                                          <p:val>
                                            <p:fltVal val="0"/>
                                          </p:val>
                                        </p:tav>
                                        <p:tav tm="100000">
                                          <p:val>
                                            <p:strVal val="#ppt_w"/>
                                          </p:val>
                                        </p:tav>
                                      </p:tavLst>
                                    </p:anim>
                                    <p:anim calcmode="lin" valueType="num">
                                      <p:cBhvr>
                                        <p:cTn id="13" dur="1250" fill="hold"/>
                                        <p:tgtEl>
                                          <p:spTgt spid="5"/>
                                        </p:tgtEl>
                                        <p:attrNameLst>
                                          <p:attrName>ppt_h</p:attrName>
                                        </p:attrNameLst>
                                      </p:cBhvr>
                                      <p:tavLst>
                                        <p:tav tm="0">
                                          <p:val>
                                            <p:fltVal val="0"/>
                                          </p:val>
                                        </p:tav>
                                        <p:tav tm="100000">
                                          <p:val>
                                            <p:strVal val="#ppt_h"/>
                                          </p:val>
                                        </p:tav>
                                      </p:tavLst>
                                    </p:anim>
                                    <p:animEffect transition="in" filter="fade">
                                      <p:cBhvr>
                                        <p:cTn id="14" dur="1250"/>
                                        <p:tgtEl>
                                          <p:spTgt spid="5"/>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1"/>
                                          </p:val>
                                        </p:tav>
                                        <p:tav tm="100000">
                                          <p:val>
                                            <p:strVal val="#ppt_y"/>
                                          </p:val>
                                        </p:tav>
                                      </p:tavLst>
                                    </p:anim>
                                  </p:childTnLst>
                                </p:cTn>
                              </p:par>
                              <p:par>
                                <p:cTn id="21" presetID="10" presetClass="entr" presetSubtype="0" fill="hold" grpId="0" nodeType="withEffect">
                                  <p:stCondLst>
                                    <p:cond delay="1000"/>
                                  </p:stCondLst>
                                  <p:iterate type="lt">
                                    <p:tmPct val="10000"/>
                                  </p:iterate>
                                  <p:childTnLst>
                                    <p:set>
                                      <p:cBhvr>
                                        <p:cTn id="22" dur="1" fill="hold">
                                          <p:stCondLst>
                                            <p:cond delay="0"/>
                                          </p:stCondLst>
                                        </p:cTn>
                                        <p:tgtEl>
                                          <p:spTgt spid="9"/>
                                        </p:tgtEl>
                                        <p:attrNameLst>
                                          <p:attrName>style.visibility</p:attrName>
                                        </p:attrNameLst>
                                      </p:cBhvr>
                                      <p:to>
                                        <p:strVal val="visible"/>
                                      </p:to>
                                    </p:set>
                                    <p:animEffect transition="in" filter="fade">
                                      <p:cBhvr>
                                        <p:cTn id="23" dur="100"/>
                                        <p:tgtEl>
                                          <p:spTgt spid="9"/>
                                        </p:tgtEl>
                                      </p:cBhvr>
                                    </p:animEffect>
                                  </p:childTnLst>
                                </p:cTn>
                              </p:par>
                              <p:par>
                                <p:cTn id="24" presetID="22" presetClass="entr" presetSubtype="8" fill="hold" grpId="0" nodeType="withEffect">
                                  <p:stCondLst>
                                    <p:cond delay="250"/>
                                  </p:stCondLst>
                                  <p:childTnLst>
                                    <p:set>
                                      <p:cBhvr>
                                        <p:cTn id="25" dur="1" fill="hold">
                                          <p:stCondLst>
                                            <p:cond delay="0"/>
                                          </p:stCondLst>
                                        </p:cTn>
                                        <p:tgtEl>
                                          <p:spTgt spid="10"/>
                                        </p:tgtEl>
                                        <p:attrNameLst>
                                          <p:attrName>style.visibility</p:attrName>
                                        </p:attrNameLst>
                                      </p:cBhvr>
                                      <p:to>
                                        <p:strVal val="visible"/>
                                      </p:to>
                                    </p:set>
                                    <p:animEffect transition="in" filter="wipe(left)">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cstate="screen"/>
          <a:srcRect r="16536" b="29277"/>
          <a:stretch>
            <a:fillRect/>
          </a:stretch>
        </p:blipFill>
        <p:spPr>
          <a:xfrm>
            <a:off x="-77953" y="-46159"/>
            <a:ext cx="2643354" cy="2192459"/>
          </a:xfrm>
          <a:prstGeom prst="rect">
            <a:avLst/>
          </a:prstGeom>
        </p:spPr>
      </p:pic>
      <p:pic>
        <p:nvPicPr>
          <p:cNvPr id="6" name="图片 5"/>
          <p:cNvPicPr>
            <a:picLocks noChangeAspect="1"/>
          </p:cNvPicPr>
          <p:nvPr/>
        </p:nvPicPr>
        <p:blipFill>
          <a:blip r:embed="rId2" cstate="screen"/>
          <a:stretch>
            <a:fillRect/>
          </a:stretch>
        </p:blipFill>
        <p:spPr>
          <a:xfrm flipH="1" flipV="1">
            <a:off x="9157954" y="3869632"/>
            <a:ext cx="3092244" cy="3026849"/>
          </a:xfrm>
          <a:prstGeom prst="rect">
            <a:avLst/>
          </a:prstGeom>
        </p:spPr>
      </p:pic>
      <p:sp>
        <p:nvSpPr>
          <p:cNvPr id="7" name="圆角矩形 6"/>
          <p:cNvSpPr/>
          <p:nvPr/>
        </p:nvSpPr>
        <p:spPr>
          <a:xfrm>
            <a:off x="1095417" y="1050070"/>
            <a:ext cx="9969500" cy="5031486"/>
          </a:xfrm>
          <a:prstGeom prst="roundRect">
            <a:avLst/>
          </a:prstGeom>
          <a:ln w="57150">
            <a:prstDash val="solid"/>
          </a:ln>
        </p:spPr>
        <p:style>
          <a:lnRef idx="2">
            <a:schemeClr val="accent4"/>
          </a:lnRef>
          <a:fillRef idx="1">
            <a:schemeClr val="lt1"/>
          </a:fillRef>
          <a:effectRef idx="0">
            <a:schemeClr val="accent4"/>
          </a:effectRef>
          <a:fontRef idx="minor">
            <a:schemeClr val="dk1"/>
          </a:fontRef>
        </p:style>
        <p:txBody>
          <a:bodyPr rtlCol="0" anchor="ctr"/>
          <a:lstStyle/>
          <a:p>
            <a:pPr algn="ctr"/>
            <a:endParaRPr lang="zh-CN" altLang="en-US"/>
          </a:p>
        </p:txBody>
      </p:sp>
      <p:sp>
        <p:nvSpPr>
          <p:cNvPr id="9" name="TextBox 504"/>
          <p:cNvSpPr txBox="1"/>
          <p:nvPr/>
        </p:nvSpPr>
        <p:spPr>
          <a:xfrm>
            <a:off x="1473199" y="1599121"/>
            <a:ext cx="9230877" cy="3933384"/>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lang="zh-CN" altLang="en-US" sz="2400" dirty="0"/>
              <a:t>（</a:t>
            </a:r>
            <a:r>
              <a:rPr lang="en-US" altLang="zh-CN" sz="2400" dirty="0"/>
              <a:t>3</a:t>
            </a:r>
            <a:r>
              <a:rPr lang="zh-CN" altLang="en-US" sz="2400" dirty="0"/>
              <a:t>）“循环教学经历”版块。此次修订针对不同类型学校和不同专业的特点，一是明确了可列入循环教学的不同情况，二是补充完善了因客观原因（如教学点、特殊教育学校、教研机构）等无法安排循环教学的学科，教学循环不做硬性要求</a:t>
            </a:r>
            <a:r>
              <a:rPr lang="zh-CN" altLang="en-US" sz="2400" dirty="0" smtClean="0"/>
              <a:t>。</a:t>
            </a:r>
            <a:endParaRPr lang="en-US" altLang="zh-CN" sz="2400" dirty="0" smtClean="0"/>
          </a:p>
          <a:p>
            <a:endParaRPr lang="zh-CN" altLang="en-US" sz="2400" dirty="0"/>
          </a:p>
          <a:p>
            <a:r>
              <a:rPr lang="zh-CN" altLang="en-US" sz="2400" dirty="0" smtClean="0"/>
              <a:t>（</a:t>
            </a:r>
            <a:r>
              <a:rPr lang="en-US" altLang="zh-CN" sz="2400" dirty="0"/>
              <a:t>4</a:t>
            </a:r>
            <a:r>
              <a:rPr lang="zh-CN" altLang="en-US" sz="2400" dirty="0"/>
              <a:t>）“示范引领”版块情况。在中小学高级教师评审条件中，区分基层一线教师与校（园）级领导示范引领的要求，对担任单位或学校行政领导职务的参评人员要求更高。</a:t>
            </a:r>
            <a:endParaRPr lang="zh-CN" altLang="en-US" sz="2400" dirty="0"/>
          </a:p>
        </p:txBody>
      </p:sp>
      <p:sp>
        <p:nvSpPr>
          <p:cNvPr id="10" name="前言"/>
          <p:cNvSpPr>
            <a:spLocks noChangeArrowheads="1"/>
          </p:cNvSpPr>
          <p:nvPr/>
        </p:nvSpPr>
        <p:spPr bwMode="auto">
          <a:xfrm>
            <a:off x="3648739" y="120914"/>
            <a:ext cx="4862854" cy="738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912" tIns="60956" rIns="121912" bIns="6095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spcBef>
                <a:spcPct val="0"/>
              </a:spcBef>
              <a:buNone/>
            </a:pPr>
            <a:r>
              <a:rPr lang="zh-CN" altLang="en-US" sz="4000" b="1" dirty="0">
                <a:solidFill>
                  <a:srgbClr val="FF0000"/>
                </a:solidFill>
              </a:rPr>
              <a:t>主要修订内容及说明</a:t>
            </a:r>
            <a:endParaRPr lang="zh-CN" altLang="en-US" sz="4000" dirty="0">
              <a:solidFill>
                <a:srgbClr val="585858"/>
              </a:solidFill>
              <a:latin typeface="Impact MT Std" pitchFamily="34" charset="0"/>
              <a:sym typeface="Impact" panose="020B080603090205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250" fill="hold"/>
                                        <p:tgtEl>
                                          <p:spTgt spid="6"/>
                                        </p:tgtEl>
                                        <p:attrNameLst>
                                          <p:attrName>ppt_w</p:attrName>
                                        </p:attrNameLst>
                                      </p:cBhvr>
                                      <p:tavLst>
                                        <p:tav tm="0">
                                          <p:val>
                                            <p:fltVal val="0"/>
                                          </p:val>
                                        </p:tav>
                                        <p:tav tm="100000">
                                          <p:val>
                                            <p:strVal val="#ppt_w"/>
                                          </p:val>
                                        </p:tav>
                                      </p:tavLst>
                                    </p:anim>
                                    <p:anim calcmode="lin" valueType="num">
                                      <p:cBhvr>
                                        <p:cTn id="8" dur="1250" fill="hold"/>
                                        <p:tgtEl>
                                          <p:spTgt spid="6"/>
                                        </p:tgtEl>
                                        <p:attrNameLst>
                                          <p:attrName>ppt_h</p:attrName>
                                        </p:attrNameLst>
                                      </p:cBhvr>
                                      <p:tavLst>
                                        <p:tav tm="0">
                                          <p:val>
                                            <p:fltVal val="0"/>
                                          </p:val>
                                        </p:tav>
                                        <p:tav tm="100000">
                                          <p:val>
                                            <p:strVal val="#ppt_h"/>
                                          </p:val>
                                        </p:tav>
                                      </p:tavLst>
                                    </p:anim>
                                    <p:animEffect transition="in" filter="fade">
                                      <p:cBhvr>
                                        <p:cTn id="9" dur="1250"/>
                                        <p:tgtEl>
                                          <p:spTgt spid="6"/>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250" fill="hold"/>
                                        <p:tgtEl>
                                          <p:spTgt spid="5"/>
                                        </p:tgtEl>
                                        <p:attrNameLst>
                                          <p:attrName>ppt_w</p:attrName>
                                        </p:attrNameLst>
                                      </p:cBhvr>
                                      <p:tavLst>
                                        <p:tav tm="0">
                                          <p:val>
                                            <p:fltVal val="0"/>
                                          </p:val>
                                        </p:tav>
                                        <p:tav tm="100000">
                                          <p:val>
                                            <p:strVal val="#ppt_w"/>
                                          </p:val>
                                        </p:tav>
                                      </p:tavLst>
                                    </p:anim>
                                    <p:anim calcmode="lin" valueType="num">
                                      <p:cBhvr>
                                        <p:cTn id="13" dur="1250" fill="hold"/>
                                        <p:tgtEl>
                                          <p:spTgt spid="5"/>
                                        </p:tgtEl>
                                        <p:attrNameLst>
                                          <p:attrName>ppt_h</p:attrName>
                                        </p:attrNameLst>
                                      </p:cBhvr>
                                      <p:tavLst>
                                        <p:tav tm="0">
                                          <p:val>
                                            <p:fltVal val="0"/>
                                          </p:val>
                                        </p:tav>
                                        <p:tav tm="100000">
                                          <p:val>
                                            <p:strVal val="#ppt_h"/>
                                          </p:val>
                                        </p:tav>
                                      </p:tavLst>
                                    </p:anim>
                                    <p:animEffect transition="in" filter="fade">
                                      <p:cBhvr>
                                        <p:cTn id="14" dur="1250"/>
                                        <p:tgtEl>
                                          <p:spTgt spid="5"/>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1"/>
                                          </p:val>
                                        </p:tav>
                                        <p:tav tm="100000">
                                          <p:val>
                                            <p:strVal val="#ppt_y"/>
                                          </p:val>
                                        </p:tav>
                                      </p:tavLst>
                                    </p:anim>
                                  </p:childTnLst>
                                </p:cTn>
                              </p:par>
                              <p:par>
                                <p:cTn id="21" presetID="10" presetClass="entr" presetSubtype="0" fill="hold" grpId="0" nodeType="withEffect">
                                  <p:stCondLst>
                                    <p:cond delay="1000"/>
                                  </p:stCondLst>
                                  <p:iterate type="lt">
                                    <p:tmPct val="10000"/>
                                  </p:iterate>
                                  <p:childTnLst>
                                    <p:set>
                                      <p:cBhvr>
                                        <p:cTn id="22" dur="1" fill="hold">
                                          <p:stCondLst>
                                            <p:cond delay="0"/>
                                          </p:stCondLst>
                                        </p:cTn>
                                        <p:tgtEl>
                                          <p:spTgt spid="9"/>
                                        </p:tgtEl>
                                        <p:attrNameLst>
                                          <p:attrName>style.visibility</p:attrName>
                                        </p:attrNameLst>
                                      </p:cBhvr>
                                      <p:to>
                                        <p:strVal val="visible"/>
                                      </p:to>
                                    </p:set>
                                    <p:animEffect transition="in" filter="fade">
                                      <p:cBhvr>
                                        <p:cTn id="23" dur="100"/>
                                        <p:tgtEl>
                                          <p:spTgt spid="9"/>
                                        </p:tgtEl>
                                      </p:cBhvr>
                                    </p:animEffect>
                                  </p:childTnLst>
                                </p:cTn>
                              </p:par>
                              <p:par>
                                <p:cTn id="24" presetID="22" presetClass="entr" presetSubtype="8" fill="hold" grpId="0" nodeType="withEffect">
                                  <p:stCondLst>
                                    <p:cond delay="250"/>
                                  </p:stCondLst>
                                  <p:childTnLst>
                                    <p:set>
                                      <p:cBhvr>
                                        <p:cTn id="25" dur="1" fill="hold">
                                          <p:stCondLst>
                                            <p:cond delay="0"/>
                                          </p:stCondLst>
                                        </p:cTn>
                                        <p:tgtEl>
                                          <p:spTgt spid="10"/>
                                        </p:tgtEl>
                                        <p:attrNameLst>
                                          <p:attrName>style.visibility</p:attrName>
                                        </p:attrNameLst>
                                      </p:cBhvr>
                                      <p:to>
                                        <p:strVal val="visible"/>
                                      </p:to>
                                    </p:set>
                                    <p:animEffect transition="in" filter="wipe(left)">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cstate="screen"/>
          <a:srcRect r="16536" b="29277"/>
          <a:stretch>
            <a:fillRect/>
          </a:stretch>
        </p:blipFill>
        <p:spPr>
          <a:xfrm>
            <a:off x="-77953" y="-46159"/>
            <a:ext cx="2643354" cy="2192459"/>
          </a:xfrm>
          <a:prstGeom prst="rect">
            <a:avLst/>
          </a:prstGeom>
        </p:spPr>
      </p:pic>
      <p:pic>
        <p:nvPicPr>
          <p:cNvPr id="6" name="图片 5"/>
          <p:cNvPicPr>
            <a:picLocks noChangeAspect="1"/>
          </p:cNvPicPr>
          <p:nvPr/>
        </p:nvPicPr>
        <p:blipFill>
          <a:blip r:embed="rId2" cstate="screen"/>
          <a:stretch>
            <a:fillRect/>
          </a:stretch>
        </p:blipFill>
        <p:spPr>
          <a:xfrm flipH="1" flipV="1">
            <a:off x="9157954" y="3869632"/>
            <a:ext cx="3092244" cy="3026849"/>
          </a:xfrm>
          <a:prstGeom prst="rect">
            <a:avLst/>
          </a:prstGeom>
        </p:spPr>
      </p:pic>
      <p:sp>
        <p:nvSpPr>
          <p:cNvPr id="7" name="圆角矩形 6"/>
          <p:cNvSpPr/>
          <p:nvPr/>
        </p:nvSpPr>
        <p:spPr>
          <a:xfrm>
            <a:off x="1095417" y="1050070"/>
            <a:ext cx="9969500" cy="5031486"/>
          </a:xfrm>
          <a:prstGeom prst="roundRect">
            <a:avLst/>
          </a:prstGeom>
          <a:ln w="57150">
            <a:prstDash val="solid"/>
          </a:ln>
        </p:spPr>
        <p:style>
          <a:lnRef idx="2">
            <a:schemeClr val="accent4"/>
          </a:lnRef>
          <a:fillRef idx="1">
            <a:schemeClr val="lt1"/>
          </a:fillRef>
          <a:effectRef idx="0">
            <a:schemeClr val="accent4"/>
          </a:effectRef>
          <a:fontRef idx="minor">
            <a:schemeClr val="dk1"/>
          </a:fontRef>
        </p:style>
        <p:txBody>
          <a:bodyPr rtlCol="0" anchor="ctr"/>
          <a:lstStyle/>
          <a:p>
            <a:pPr algn="ctr"/>
            <a:endParaRPr lang="zh-CN" altLang="en-US"/>
          </a:p>
        </p:txBody>
      </p:sp>
      <p:sp>
        <p:nvSpPr>
          <p:cNvPr id="9" name="TextBox 504"/>
          <p:cNvSpPr txBox="1"/>
          <p:nvPr/>
        </p:nvSpPr>
        <p:spPr>
          <a:xfrm>
            <a:off x="1651001" y="1976611"/>
            <a:ext cx="8839200" cy="3453253"/>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lang="zh-CN" altLang="en-US" sz="2400" dirty="0"/>
              <a:t>（</a:t>
            </a:r>
            <a:r>
              <a:rPr lang="en-US" altLang="zh-CN" sz="2400" dirty="0"/>
              <a:t>5</a:t>
            </a:r>
            <a:r>
              <a:rPr lang="zh-CN" altLang="en-US" sz="2400" dirty="0"/>
              <a:t>）“培养骨干教师要求”版块。新增教学点教师不作培养骨干教师的内容</a:t>
            </a:r>
            <a:r>
              <a:rPr lang="zh-CN" altLang="en-US" sz="2400" dirty="0" smtClean="0"/>
              <a:t>。</a:t>
            </a:r>
            <a:endParaRPr lang="en-US" altLang="zh-CN" sz="2400" dirty="0" smtClean="0"/>
          </a:p>
          <a:p>
            <a:endParaRPr lang="zh-CN" altLang="en-US" sz="2400" dirty="0"/>
          </a:p>
          <a:p>
            <a:r>
              <a:rPr lang="zh-CN" altLang="en-US" sz="2400" dirty="0" smtClean="0"/>
              <a:t>（</a:t>
            </a:r>
            <a:r>
              <a:rPr lang="en-US" altLang="zh-CN" sz="2400" dirty="0"/>
              <a:t>6</a:t>
            </a:r>
            <a:r>
              <a:rPr lang="zh-CN" altLang="en-US" sz="2400" dirty="0"/>
              <a:t>）“参与教学改革要求”版块。区分对乡村教师与城市教师参与教学改革的不同要求，既保证了职称评审条件在提升全体中小学教师教学能力水平上的导向作用，又符合乡村教师开展教育教学研究的现状和特点。</a:t>
            </a:r>
            <a:endParaRPr lang="zh-CN" altLang="en-US" sz="2400" dirty="0"/>
          </a:p>
        </p:txBody>
      </p:sp>
      <p:sp>
        <p:nvSpPr>
          <p:cNvPr id="10" name="前言"/>
          <p:cNvSpPr>
            <a:spLocks noChangeArrowheads="1"/>
          </p:cNvSpPr>
          <p:nvPr/>
        </p:nvSpPr>
        <p:spPr bwMode="auto">
          <a:xfrm>
            <a:off x="3648739" y="171714"/>
            <a:ext cx="4862854" cy="738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912" tIns="60956" rIns="121912" bIns="6095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spcBef>
                <a:spcPct val="0"/>
              </a:spcBef>
              <a:buNone/>
            </a:pPr>
            <a:r>
              <a:rPr lang="zh-CN" altLang="en-US" sz="4000" b="1" dirty="0">
                <a:solidFill>
                  <a:srgbClr val="FF0000"/>
                </a:solidFill>
              </a:rPr>
              <a:t>主要修订内容及说明</a:t>
            </a:r>
            <a:endParaRPr lang="zh-CN" altLang="en-US" sz="4000" dirty="0">
              <a:solidFill>
                <a:srgbClr val="585858"/>
              </a:solidFill>
              <a:latin typeface="Impact MT Std" pitchFamily="34" charset="0"/>
              <a:sym typeface="Impact" panose="020B080603090205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250" fill="hold"/>
                                        <p:tgtEl>
                                          <p:spTgt spid="6"/>
                                        </p:tgtEl>
                                        <p:attrNameLst>
                                          <p:attrName>ppt_w</p:attrName>
                                        </p:attrNameLst>
                                      </p:cBhvr>
                                      <p:tavLst>
                                        <p:tav tm="0">
                                          <p:val>
                                            <p:fltVal val="0"/>
                                          </p:val>
                                        </p:tav>
                                        <p:tav tm="100000">
                                          <p:val>
                                            <p:strVal val="#ppt_w"/>
                                          </p:val>
                                        </p:tav>
                                      </p:tavLst>
                                    </p:anim>
                                    <p:anim calcmode="lin" valueType="num">
                                      <p:cBhvr>
                                        <p:cTn id="8" dur="1250" fill="hold"/>
                                        <p:tgtEl>
                                          <p:spTgt spid="6"/>
                                        </p:tgtEl>
                                        <p:attrNameLst>
                                          <p:attrName>ppt_h</p:attrName>
                                        </p:attrNameLst>
                                      </p:cBhvr>
                                      <p:tavLst>
                                        <p:tav tm="0">
                                          <p:val>
                                            <p:fltVal val="0"/>
                                          </p:val>
                                        </p:tav>
                                        <p:tav tm="100000">
                                          <p:val>
                                            <p:strVal val="#ppt_h"/>
                                          </p:val>
                                        </p:tav>
                                      </p:tavLst>
                                    </p:anim>
                                    <p:animEffect transition="in" filter="fade">
                                      <p:cBhvr>
                                        <p:cTn id="9" dur="1250"/>
                                        <p:tgtEl>
                                          <p:spTgt spid="6"/>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250" fill="hold"/>
                                        <p:tgtEl>
                                          <p:spTgt spid="5"/>
                                        </p:tgtEl>
                                        <p:attrNameLst>
                                          <p:attrName>ppt_w</p:attrName>
                                        </p:attrNameLst>
                                      </p:cBhvr>
                                      <p:tavLst>
                                        <p:tav tm="0">
                                          <p:val>
                                            <p:fltVal val="0"/>
                                          </p:val>
                                        </p:tav>
                                        <p:tav tm="100000">
                                          <p:val>
                                            <p:strVal val="#ppt_w"/>
                                          </p:val>
                                        </p:tav>
                                      </p:tavLst>
                                    </p:anim>
                                    <p:anim calcmode="lin" valueType="num">
                                      <p:cBhvr>
                                        <p:cTn id="13" dur="1250" fill="hold"/>
                                        <p:tgtEl>
                                          <p:spTgt spid="5"/>
                                        </p:tgtEl>
                                        <p:attrNameLst>
                                          <p:attrName>ppt_h</p:attrName>
                                        </p:attrNameLst>
                                      </p:cBhvr>
                                      <p:tavLst>
                                        <p:tav tm="0">
                                          <p:val>
                                            <p:fltVal val="0"/>
                                          </p:val>
                                        </p:tav>
                                        <p:tav tm="100000">
                                          <p:val>
                                            <p:strVal val="#ppt_h"/>
                                          </p:val>
                                        </p:tav>
                                      </p:tavLst>
                                    </p:anim>
                                    <p:animEffect transition="in" filter="fade">
                                      <p:cBhvr>
                                        <p:cTn id="14" dur="1250"/>
                                        <p:tgtEl>
                                          <p:spTgt spid="5"/>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1"/>
                                          </p:val>
                                        </p:tav>
                                        <p:tav tm="100000">
                                          <p:val>
                                            <p:strVal val="#ppt_y"/>
                                          </p:val>
                                        </p:tav>
                                      </p:tavLst>
                                    </p:anim>
                                  </p:childTnLst>
                                </p:cTn>
                              </p:par>
                              <p:par>
                                <p:cTn id="21" presetID="10" presetClass="entr" presetSubtype="0" fill="hold" grpId="0" nodeType="withEffect">
                                  <p:stCondLst>
                                    <p:cond delay="1000"/>
                                  </p:stCondLst>
                                  <p:iterate type="lt">
                                    <p:tmPct val="10000"/>
                                  </p:iterate>
                                  <p:childTnLst>
                                    <p:set>
                                      <p:cBhvr>
                                        <p:cTn id="22" dur="1" fill="hold">
                                          <p:stCondLst>
                                            <p:cond delay="0"/>
                                          </p:stCondLst>
                                        </p:cTn>
                                        <p:tgtEl>
                                          <p:spTgt spid="9"/>
                                        </p:tgtEl>
                                        <p:attrNameLst>
                                          <p:attrName>style.visibility</p:attrName>
                                        </p:attrNameLst>
                                      </p:cBhvr>
                                      <p:to>
                                        <p:strVal val="visible"/>
                                      </p:to>
                                    </p:set>
                                    <p:animEffect transition="in" filter="fade">
                                      <p:cBhvr>
                                        <p:cTn id="23" dur="100"/>
                                        <p:tgtEl>
                                          <p:spTgt spid="9"/>
                                        </p:tgtEl>
                                      </p:cBhvr>
                                    </p:animEffect>
                                  </p:childTnLst>
                                </p:cTn>
                              </p:par>
                              <p:par>
                                <p:cTn id="24" presetID="22" presetClass="entr" presetSubtype="8" fill="hold" grpId="0" nodeType="withEffect">
                                  <p:stCondLst>
                                    <p:cond delay="250"/>
                                  </p:stCondLst>
                                  <p:childTnLst>
                                    <p:set>
                                      <p:cBhvr>
                                        <p:cTn id="25" dur="1" fill="hold">
                                          <p:stCondLst>
                                            <p:cond delay="0"/>
                                          </p:stCondLst>
                                        </p:cTn>
                                        <p:tgtEl>
                                          <p:spTgt spid="10"/>
                                        </p:tgtEl>
                                        <p:attrNameLst>
                                          <p:attrName>style.visibility</p:attrName>
                                        </p:attrNameLst>
                                      </p:cBhvr>
                                      <p:to>
                                        <p:strVal val="visible"/>
                                      </p:to>
                                    </p:set>
                                    <p:animEffect transition="in" filter="wipe(left)">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p:bldP spid="10" grpId="0"/>
    </p:bldLst>
  </p:timing>
</p:sld>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13228</Words>
  <Application>WPS 演示</Application>
  <PresentationFormat>自定义</PresentationFormat>
  <Paragraphs>963</Paragraphs>
  <Slides>55</Slides>
  <Notes>53</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55</vt:i4>
      </vt:variant>
    </vt:vector>
  </HeadingPairs>
  <TitlesOfParts>
    <vt:vector size="72" baseType="lpstr">
      <vt:lpstr>Arial</vt:lpstr>
      <vt:lpstr>宋体</vt:lpstr>
      <vt:lpstr>Wingdings</vt:lpstr>
      <vt:lpstr>Calibri</vt:lpstr>
      <vt:lpstr>Arial</vt:lpstr>
      <vt:lpstr>微软雅黑</vt:lpstr>
      <vt:lpstr>Calibri</vt:lpstr>
      <vt:lpstr>Impact MT Std</vt:lpstr>
      <vt:lpstr>Impact</vt:lpstr>
      <vt:lpstr>Arial Unicode MS</vt:lpstr>
      <vt:lpstr>等线 Light</vt:lpstr>
      <vt:lpstr>等线</vt:lpstr>
      <vt:lpstr>黑体</vt:lpstr>
      <vt:lpstr>方正大黑简体</vt:lpstr>
      <vt:lpstr>仿宋</vt:lpstr>
      <vt:lpstr>第一PPT，www.1ppt.com</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工作计划</dc:title>
  <dc:creator>第一PPT</dc:creator>
  <cp:keywords>www.1ppt.com</cp:keywords>
  <cp:lastModifiedBy>阳丁玉</cp:lastModifiedBy>
  <cp:revision>1139</cp:revision>
  <cp:lastPrinted>2019-07-25T11:29:00Z</cp:lastPrinted>
  <dcterms:created xsi:type="dcterms:W3CDTF">2015-12-01T09:06:00Z</dcterms:created>
  <dcterms:modified xsi:type="dcterms:W3CDTF">2019-07-31T09:33:15Z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2052-11.1.0.8894</vt:lpwstr>
  </property>
</Properties>
</file>